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1.xml" ContentType="application/vnd.openxmlformats-officedocument.drawingml.diagramData+xml"/>
  <Override PartName="/ppt/diagrams/data2.xml" ContentType="application/vnd.openxmlformats-officedocument.drawingml.diagramData+xml"/>
  <Override PartName="/ppt/diagrams/data7.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colors4.xml" ContentType="application/vnd.openxmlformats-officedocument.drawingml.diagramColors+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quickStyle4.xml" ContentType="application/vnd.openxmlformats-officedocument.drawingml.diagramStyle+xml"/>
  <Override PartName="/ppt/diagrams/layout5.xml" ContentType="application/vnd.openxmlformats-officedocument.drawingml.diagramLayout+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rawing4.xml" ContentType="application/vnd.ms-office.drawingml.diagramDrawing+xml"/>
  <Override PartName="/ppt/diagrams/layout7.xml" ContentType="application/vnd.openxmlformats-officedocument.drawingml.diagramLayout+xml"/>
  <Override PartName="/ppt/diagrams/quickStyle7.xml" ContentType="application/vnd.openxmlformats-officedocument.drawingml.diagramStyle+xml"/>
  <Override PartName="/ppt/diagrams/drawing7.xml" ContentType="application/vnd.ms-office.drawingml.diagramDrawing+xml"/>
  <Override PartName="/ppt/diagrams/layout2.xml" ContentType="application/vnd.openxmlformats-officedocument.drawingml.diagramLayout+xml"/>
  <Override PartName="/ppt/diagrams/colors7.xml" ContentType="application/vnd.openxmlformats-officedocument.drawingml.diagramColors+xml"/>
  <Override PartName="/ppt/theme/theme1.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quickStyle2.xml" ContentType="application/vnd.openxmlformats-officedocument.drawingml.diagramStyl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3" r:id="rId8"/>
    <p:sldId id="264" r:id="rId9"/>
    <p:sldId id="266" r:id="rId10"/>
    <p:sldId id="265" r:id="rId11"/>
    <p:sldId id="267" r:id="rId12"/>
    <p:sldId id="268" r:id="rId13"/>
    <p:sldId id="269" r:id="rId14"/>
    <p:sldId id="270" r:id="rId15"/>
    <p:sldId id="271" r:id="rId16"/>
    <p:sldId id="272" r:id="rId17"/>
    <p:sldId id="273" r:id="rId18"/>
    <p:sldId id="274" r:id="rId19"/>
    <p:sldId id="26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2.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5E39B4-451B-4746-8C09-400CFAB2EA47}"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4FF0F773-4F45-44EB-82FD-2E916B56BB31}">
      <dgm:prSet/>
      <dgm:spPr/>
      <dgm:t>
        <a:bodyPr/>
        <a:lstStyle/>
        <a:p>
          <a:r>
            <a:rPr lang="en-US"/>
            <a:t>Layer 3 Protocols</a:t>
          </a:r>
        </a:p>
      </dgm:t>
    </dgm:pt>
    <dgm:pt modelId="{C9503D7F-BAA7-4672-9D77-5AD4EF682F7C}" type="parTrans" cxnId="{65EB4413-6BFC-46A5-8BE5-EBF78D9A35A3}">
      <dgm:prSet/>
      <dgm:spPr/>
      <dgm:t>
        <a:bodyPr/>
        <a:lstStyle/>
        <a:p>
          <a:endParaRPr lang="en-US"/>
        </a:p>
      </dgm:t>
    </dgm:pt>
    <dgm:pt modelId="{5C2E090D-60BD-4B0B-878D-E0392BECF8F6}" type="sibTrans" cxnId="{65EB4413-6BFC-46A5-8BE5-EBF78D9A35A3}">
      <dgm:prSet/>
      <dgm:spPr/>
      <dgm:t>
        <a:bodyPr/>
        <a:lstStyle/>
        <a:p>
          <a:endParaRPr lang="en-US"/>
        </a:p>
      </dgm:t>
    </dgm:pt>
    <dgm:pt modelId="{5F415E45-53CC-4A70-8BB8-C48D37F57D15}">
      <dgm:prSet/>
      <dgm:spPr/>
      <dgm:t>
        <a:bodyPr/>
        <a:lstStyle/>
        <a:p>
          <a:r>
            <a:rPr lang="en-US"/>
            <a:t>ARP</a:t>
          </a:r>
        </a:p>
      </dgm:t>
    </dgm:pt>
    <dgm:pt modelId="{00E3041B-4F93-4434-81AD-F6A6ECFA091E}" type="parTrans" cxnId="{A18CD071-2F74-4D06-A960-F19ED323EA73}">
      <dgm:prSet/>
      <dgm:spPr/>
      <dgm:t>
        <a:bodyPr/>
        <a:lstStyle/>
        <a:p>
          <a:endParaRPr lang="en-US"/>
        </a:p>
      </dgm:t>
    </dgm:pt>
    <dgm:pt modelId="{418E1DBA-7BC5-410D-8E30-4846F77C6053}" type="sibTrans" cxnId="{A18CD071-2F74-4D06-A960-F19ED323EA73}">
      <dgm:prSet/>
      <dgm:spPr/>
      <dgm:t>
        <a:bodyPr/>
        <a:lstStyle/>
        <a:p>
          <a:endParaRPr lang="en-US"/>
        </a:p>
      </dgm:t>
    </dgm:pt>
    <dgm:pt modelId="{14D358DF-E6F1-4A9E-BCDF-1BC96BF2D079}">
      <dgm:prSet/>
      <dgm:spPr/>
      <dgm:t>
        <a:bodyPr/>
        <a:lstStyle/>
        <a:p>
          <a:r>
            <a:rPr lang="en-US"/>
            <a:t>IP</a:t>
          </a:r>
        </a:p>
      </dgm:t>
    </dgm:pt>
    <dgm:pt modelId="{9F583294-1502-4FCD-A6BF-26AB026EACFB}" type="parTrans" cxnId="{13512EE3-26C5-461B-A8EF-DBCF6BCEED33}">
      <dgm:prSet/>
      <dgm:spPr/>
      <dgm:t>
        <a:bodyPr/>
        <a:lstStyle/>
        <a:p>
          <a:endParaRPr lang="en-US"/>
        </a:p>
      </dgm:t>
    </dgm:pt>
    <dgm:pt modelId="{215396D7-2105-4B4C-8DE8-6200B2A600CE}" type="sibTrans" cxnId="{13512EE3-26C5-461B-A8EF-DBCF6BCEED33}">
      <dgm:prSet/>
      <dgm:spPr/>
      <dgm:t>
        <a:bodyPr/>
        <a:lstStyle/>
        <a:p>
          <a:endParaRPr lang="en-US"/>
        </a:p>
      </dgm:t>
    </dgm:pt>
    <dgm:pt modelId="{7A7201B3-132C-4F0A-ABED-3840A6AA870E}">
      <dgm:prSet/>
      <dgm:spPr/>
      <dgm:t>
        <a:bodyPr/>
        <a:lstStyle/>
        <a:p>
          <a:r>
            <a:rPr lang="en-US" dirty="0"/>
            <a:t>ICMP</a:t>
          </a:r>
        </a:p>
      </dgm:t>
    </dgm:pt>
    <dgm:pt modelId="{103D65B8-373B-4A99-886D-CABEE1DB76BA}" type="parTrans" cxnId="{32117FD5-5F05-4E59-97D1-74D112F0C98A}">
      <dgm:prSet/>
      <dgm:spPr/>
      <dgm:t>
        <a:bodyPr/>
        <a:lstStyle/>
        <a:p>
          <a:endParaRPr lang="en-US"/>
        </a:p>
      </dgm:t>
    </dgm:pt>
    <dgm:pt modelId="{86366E1E-D53D-4EF5-88D5-02C6FEDA6822}" type="sibTrans" cxnId="{32117FD5-5F05-4E59-97D1-74D112F0C98A}">
      <dgm:prSet/>
      <dgm:spPr/>
      <dgm:t>
        <a:bodyPr/>
        <a:lstStyle/>
        <a:p>
          <a:endParaRPr lang="en-US"/>
        </a:p>
      </dgm:t>
    </dgm:pt>
    <dgm:pt modelId="{65647E05-CA9B-467A-BEA9-5CBAF5A24750}">
      <dgm:prSet/>
      <dgm:spPr/>
      <dgm:t>
        <a:bodyPr/>
        <a:lstStyle/>
        <a:p>
          <a:r>
            <a:rPr lang="en-US"/>
            <a:t>Layer 4 Protocols</a:t>
          </a:r>
        </a:p>
      </dgm:t>
    </dgm:pt>
    <dgm:pt modelId="{31FCC2A6-327C-4A11-AE01-CB20F90ED4FD}" type="parTrans" cxnId="{EAF6F236-C823-428F-9CCB-EB25C97FB17F}">
      <dgm:prSet/>
      <dgm:spPr/>
      <dgm:t>
        <a:bodyPr/>
        <a:lstStyle/>
        <a:p>
          <a:endParaRPr lang="en-US"/>
        </a:p>
      </dgm:t>
    </dgm:pt>
    <dgm:pt modelId="{EFD4E60D-1290-4029-ABA4-6CD4F029F61D}" type="sibTrans" cxnId="{EAF6F236-C823-428F-9CCB-EB25C97FB17F}">
      <dgm:prSet/>
      <dgm:spPr/>
      <dgm:t>
        <a:bodyPr/>
        <a:lstStyle/>
        <a:p>
          <a:endParaRPr lang="en-US"/>
        </a:p>
      </dgm:t>
    </dgm:pt>
    <dgm:pt modelId="{4B3E4023-CF96-47F4-8BCF-06AB651B158D}">
      <dgm:prSet/>
      <dgm:spPr/>
      <dgm:t>
        <a:bodyPr/>
        <a:lstStyle/>
        <a:p>
          <a:r>
            <a:rPr lang="en-US"/>
            <a:t>TCP</a:t>
          </a:r>
        </a:p>
      </dgm:t>
    </dgm:pt>
    <dgm:pt modelId="{B44B3DA1-05C4-4022-81D5-404BBBB8BB2E}" type="parTrans" cxnId="{58167D01-BFE2-4337-91D9-A6773601F6E1}">
      <dgm:prSet/>
      <dgm:spPr/>
      <dgm:t>
        <a:bodyPr/>
        <a:lstStyle/>
        <a:p>
          <a:endParaRPr lang="en-US"/>
        </a:p>
      </dgm:t>
    </dgm:pt>
    <dgm:pt modelId="{F7F2376A-8882-40A2-8F0F-9DFEC5B92C33}" type="sibTrans" cxnId="{58167D01-BFE2-4337-91D9-A6773601F6E1}">
      <dgm:prSet/>
      <dgm:spPr/>
      <dgm:t>
        <a:bodyPr/>
        <a:lstStyle/>
        <a:p>
          <a:endParaRPr lang="en-US"/>
        </a:p>
      </dgm:t>
    </dgm:pt>
    <dgm:pt modelId="{7DCEB155-B041-44CD-A2E7-00AC7BE1DDA7}">
      <dgm:prSet/>
      <dgm:spPr/>
      <dgm:t>
        <a:bodyPr/>
        <a:lstStyle/>
        <a:p>
          <a:r>
            <a:rPr lang="en-US"/>
            <a:t>UDP</a:t>
          </a:r>
        </a:p>
      </dgm:t>
    </dgm:pt>
    <dgm:pt modelId="{1282985D-496F-4F80-806F-38AA966FB0A5}" type="parTrans" cxnId="{53EE9E5F-87DB-4A9A-8B00-4DC846B6BF3D}">
      <dgm:prSet/>
      <dgm:spPr/>
      <dgm:t>
        <a:bodyPr/>
        <a:lstStyle/>
        <a:p>
          <a:endParaRPr lang="en-US"/>
        </a:p>
      </dgm:t>
    </dgm:pt>
    <dgm:pt modelId="{6018C8C6-D486-45EA-91C7-999979BB2E0B}" type="sibTrans" cxnId="{53EE9E5F-87DB-4A9A-8B00-4DC846B6BF3D}">
      <dgm:prSet/>
      <dgm:spPr/>
      <dgm:t>
        <a:bodyPr/>
        <a:lstStyle/>
        <a:p>
          <a:endParaRPr lang="en-US"/>
        </a:p>
      </dgm:t>
    </dgm:pt>
    <dgm:pt modelId="{04F5052C-2F9C-46A8-B24A-553E18DF2273}" type="pres">
      <dgm:prSet presAssocID="{4A5E39B4-451B-4746-8C09-400CFAB2EA47}" presName="linear" presStyleCnt="0">
        <dgm:presLayoutVars>
          <dgm:dir/>
          <dgm:animLvl val="lvl"/>
          <dgm:resizeHandles val="exact"/>
        </dgm:presLayoutVars>
      </dgm:prSet>
      <dgm:spPr/>
    </dgm:pt>
    <dgm:pt modelId="{82E1071E-9785-4FDF-A700-46BEC28B2FB6}" type="pres">
      <dgm:prSet presAssocID="{4FF0F773-4F45-44EB-82FD-2E916B56BB31}" presName="parentLin" presStyleCnt="0"/>
      <dgm:spPr/>
    </dgm:pt>
    <dgm:pt modelId="{EDED9166-67C4-461A-ADE8-10C610250019}" type="pres">
      <dgm:prSet presAssocID="{4FF0F773-4F45-44EB-82FD-2E916B56BB31}" presName="parentLeftMargin" presStyleLbl="node1" presStyleIdx="0" presStyleCnt="2"/>
      <dgm:spPr/>
    </dgm:pt>
    <dgm:pt modelId="{6BBF5994-A3BF-4521-A3AD-A99F55C60DEC}" type="pres">
      <dgm:prSet presAssocID="{4FF0F773-4F45-44EB-82FD-2E916B56BB31}" presName="parentText" presStyleLbl="node1" presStyleIdx="0" presStyleCnt="2">
        <dgm:presLayoutVars>
          <dgm:chMax val="0"/>
          <dgm:bulletEnabled val="1"/>
        </dgm:presLayoutVars>
      </dgm:prSet>
      <dgm:spPr/>
    </dgm:pt>
    <dgm:pt modelId="{C3C13F1F-CBC8-4ABE-9126-166FFDD8C5A9}" type="pres">
      <dgm:prSet presAssocID="{4FF0F773-4F45-44EB-82FD-2E916B56BB31}" presName="negativeSpace" presStyleCnt="0"/>
      <dgm:spPr/>
    </dgm:pt>
    <dgm:pt modelId="{4D99602C-6DF5-415E-96EB-9F8391C04CF4}" type="pres">
      <dgm:prSet presAssocID="{4FF0F773-4F45-44EB-82FD-2E916B56BB31}" presName="childText" presStyleLbl="conFgAcc1" presStyleIdx="0" presStyleCnt="2">
        <dgm:presLayoutVars>
          <dgm:bulletEnabled val="1"/>
        </dgm:presLayoutVars>
      </dgm:prSet>
      <dgm:spPr/>
    </dgm:pt>
    <dgm:pt modelId="{AA4FAA6E-4DEE-43FC-A6CB-CED66FEE6737}" type="pres">
      <dgm:prSet presAssocID="{5C2E090D-60BD-4B0B-878D-E0392BECF8F6}" presName="spaceBetweenRectangles" presStyleCnt="0"/>
      <dgm:spPr/>
    </dgm:pt>
    <dgm:pt modelId="{4C5D1F4D-C80E-4C64-BD2C-0C2D10AB346E}" type="pres">
      <dgm:prSet presAssocID="{65647E05-CA9B-467A-BEA9-5CBAF5A24750}" presName="parentLin" presStyleCnt="0"/>
      <dgm:spPr/>
    </dgm:pt>
    <dgm:pt modelId="{6A9D49DD-401E-4664-99E7-EE8737B7C6C0}" type="pres">
      <dgm:prSet presAssocID="{65647E05-CA9B-467A-BEA9-5CBAF5A24750}" presName="parentLeftMargin" presStyleLbl="node1" presStyleIdx="0" presStyleCnt="2"/>
      <dgm:spPr/>
    </dgm:pt>
    <dgm:pt modelId="{CADCBD71-31C3-462C-8172-A738EB4A5B3A}" type="pres">
      <dgm:prSet presAssocID="{65647E05-CA9B-467A-BEA9-5CBAF5A24750}" presName="parentText" presStyleLbl="node1" presStyleIdx="1" presStyleCnt="2">
        <dgm:presLayoutVars>
          <dgm:chMax val="0"/>
          <dgm:bulletEnabled val="1"/>
        </dgm:presLayoutVars>
      </dgm:prSet>
      <dgm:spPr/>
    </dgm:pt>
    <dgm:pt modelId="{92529AF5-4372-4493-BAE7-A756A9AE2255}" type="pres">
      <dgm:prSet presAssocID="{65647E05-CA9B-467A-BEA9-5CBAF5A24750}" presName="negativeSpace" presStyleCnt="0"/>
      <dgm:spPr/>
    </dgm:pt>
    <dgm:pt modelId="{DD815545-BE8F-4593-991D-3DD28D08886B}" type="pres">
      <dgm:prSet presAssocID="{65647E05-CA9B-467A-BEA9-5CBAF5A24750}" presName="childText" presStyleLbl="conFgAcc1" presStyleIdx="1" presStyleCnt="2">
        <dgm:presLayoutVars>
          <dgm:bulletEnabled val="1"/>
        </dgm:presLayoutVars>
      </dgm:prSet>
      <dgm:spPr/>
    </dgm:pt>
  </dgm:ptLst>
  <dgm:cxnLst>
    <dgm:cxn modelId="{58167D01-BFE2-4337-91D9-A6773601F6E1}" srcId="{65647E05-CA9B-467A-BEA9-5CBAF5A24750}" destId="{4B3E4023-CF96-47F4-8BCF-06AB651B158D}" srcOrd="0" destOrd="0" parTransId="{B44B3DA1-05C4-4022-81D5-404BBBB8BB2E}" sibTransId="{F7F2376A-8882-40A2-8F0F-9DFEC5B92C33}"/>
    <dgm:cxn modelId="{65EB4413-6BFC-46A5-8BE5-EBF78D9A35A3}" srcId="{4A5E39B4-451B-4746-8C09-400CFAB2EA47}" destId="{4FF0F773-4F45-44EB-82FD-2E916B56BB31}" srcOrd="0" destOrd="0" parTransId="{C9503D7F-BAA7-4672-9D77-5AD4EF682F7C}" sibTransId="{5C2E090D-60BD-4B0B-878D-E0392BECF8F6}"/>
    <dgm:cxn modelId="{AE585519-743F-47B6-B2CE-14727712C439}" type="presOf" srcId="{4FF0F773-4F45-44EB-82FD-2E916B56BB31}" destId="{6BBF5994-A3BF-4521-A3AD-A99F55C60DEC}" srcOrd="1" destOrd="0" presId="urn:microsoft.com/office/officeart/2005/8/layout/list1"/>
    <dgm:cxn modelId="{3E629825-D862-43CC-9389-653B973F649C}" type="presOf" srcId="{7DCEB155-B041-44CD-A2E7-00AC7BE1DDA7}" destId="{DD815545-BE8F-4593-991D-3DD28D08886B}" srcOrd="0" destOrd="1" presId="urn:microsoft.com/office/officeart/2005/8/layout/list1"/>
    <dgm:cxn modelId="{CFBEA02F-66BA-42E0-872E-93EC204C8724}" type="presOf" srcId="{65647E05-CA9B-467A-BEA9-5CBAF5A24750}" destId="{6A9D49DD-401E-4664-99E7-EE8737B7C6C0}" srcOrd="0" destOrd="0" presId="urn:microsoft.com/office/officeart/2005/8/layout/list1"/>
    <dgm:cxn modelId="{EAF6F236-C823-428F-9CCB-EB25C97FB17F}" srcId="{4A5E39B4-451B-4746-8C09-400CFAB2EA47}" destId="{65647E05-CA9B-467A-BEA9-5CBAF5A24750}" srcOrd="1" destOrd="0" parTransId="{31FCC2A6-327C-4A11-AE01-CB20F90ED4FD}" sibTransId="{EFD4E60D-1290-4029-ABA4-6CD4F029F61D}"/>
    <dgm:cxn modelId="{53EE9E5F-87DB-4A9A-8B00-4DC846B6BF3D}" srcId="{65647E05-CA9B-467A-BEA9-5CBAF5A24750}" destId="{7DCEB155-B041-44CD-A2E7-00AC7BE1DDA7}" srcOrd="1" destOrd="0" parTransId="{1282985D-496F-4F80-806F-38AA966FB0A5}" sibTransId="{6018C8C6-D486-45EA-91C7-999979BB2E0B}"/>
    <dgm:cxn modelId="{D6F7274E-62AE-4CAC-B5D7-70104B143981}" type="presOf" srcId="{5F415E45-53CC-4A70-8BB8-C48D37F57D15}" destId="{4D99602C-6DF5-415E-96EB-9F8391C04CF4}" srcOrd="0" destOrd="0" presId="urn:microsoft.com/office/officeart/2005/8/layout/list1"/>
    <dgm:cxn modelId="{A18CD071-2F74-4D06-A960-F19ED323EA73}" srcId="{4FF0F773-4F45-44EB-82FD-2E916B56BB31}" destId="{5F415E45-53CC-4A70-8BB8-C48D37F57D15}" srcOrd="0" destOrd="0" parTransId="{00E3041B-4F93-4434-81AD-F6A6ECFA091E}" sibTransId="{418E1DBA-7BC5-410D-8E30-4846F77C6053}"/>
    <dgm:cxn modelId="{F4839593-E5EA-4C4A-8A95-3067BDE6CDED}" type="presOf" srcId="{4B3E4023-CF96-47F4-8BCF-06AB651B158D}" destId="{DD815545-BE8F-4593-991D-3DD28D08886B}" srcOrd="0" destOrd="0" presId="urn:microsoft.com/office/officeart/2005/8/layout/list1"/>
    <dgm:cxn modelId="{3340D8A0-AC96-4849-AD89-9324CD1521DE}" type="presOf" srcId="{7A7201B3-132C-4F0A-ABED-3840A6AA870E}" destId="{4D99602C-6DF5-415E-96EB-9F8391C04CF4}" srcOrd="0" destOrd="2" presId="urn:microsoft.com/office/officeart/2005/8/layout/list1"/>
    <dgm:cxn modelId="{833DE8AA-4EEB-4285-90A7-14A6E721BB57}" type="presOf" srcId="{65647E05-CA9B-467A-BEA9-5CBAF5A24750}" destId="{CADCBD71-31C3-462C-8172-A738EB4A5B3A}" srcOrd="1" destOrd="0" presId="urn:microsoft.com/office/officeart/2005/8/layout/list1"/>
    <dgm:cxn modelId="{D34429B7-EC46-407A-A106-EB97EAA01A8C}" type="presOf" srcId="{4A5E39B4-451B-4746-8C09-400CFAB2EA47}" destId="{04F5052C-2F9C-46A8-B24A-553E18DF2273}" srcOrd="0" destOrd="0" presId="urn:microsoft.com/office/officeart/2005/8/layout/list1"/>
    <dgm:cxn modelId="{32117FD5-5F05-4E59-97D1-74D112F0C98A}" srcId="{4FF0F773-4F45-44EB-82FD-2E916B56BB31}" destId="{7A7201B3-132C-4F0A-ABED-3840A6AA870E}" srcOrd="2" destOrd="0" parTransId="{103D65B8-373B-4A99-886D-CABEE1DB76BA}" sibTransId="{86366E1E-D53D-4EF5-88D5-02C6FEDA6822}"/>
    <dgm:cxn modelId="{A4D303E3-D7CB-4C23-AD52-77A6B9CB211B}" type="presOf" srcId="{14D358DF-E6F1-4A9E-BCDF-1BC96BF2D079}" destId="{4D99602C-6DF5-415E-96EB-9F8391C04CF4}" srcOrd="0" destOrd="1" presId="urn:microsoft.com/office/officeart/2005/8/layout/list1"/>
    <dgm:cxn modelId="{13512EE3-26C5-461B-A8EF-DBCF6BCEED33}" srcId="{4FF0F773-4F45-44EB-82FD-2E916B56BB31}" destId="{14D358DF-E6F1-4A9E-BCDF-1BC96BF2D079}" srcOrd="1" destOrd="0" parTransId="{9F583294-1502-4FCD-A6BF-26AB026EACFB}" sibTransId="{215396D7-2105-4B4C-8DE8-6200B2A600CE}"/>
    <dgm:cxn modelId="{49D34FE8-F343-4C5F-9C80-3D90495F34EB}" type="presOf" srcId="{4FF0F773-4F45-44EB-82FD-2E916B56BB31}" destId="{EDED9166-67C4-461A-ADE8-10C610250019}" srcOrd="0" destOrd="0" presId="urn:microsoft.com/office/officeart/2005/8/layout/list1"/>
    <dgm:cxn modelId="{2DF8890E-2D58-48E2-B12B-A68D81E60F33}" type="presParOf" srcId="{04F5052C-2F9C-46A8-B24A-553E18DF2273}" destId="{82E1071E-9785-4FDF-A700-46BEC28B2FB6}" srcOrd="0" destOrd="0" presId="urn:microsoft.com/office/officeart/2005/8/layout/list1"/>
    <dgm:cxn modelId="{54692106-0DFA-4E7A-BAF7-F5B1F5AAF750}" type="presParOf" srcId="{82E1071E-9785-4FDF-A700-46BEC28B2FB6}" destId="{EDED9166-67C4-461A-ADE8-10C610250019}" srcOrd="0" destOrd="0" presId="urn:microsoft.com/office/officeart/2005/8/layout/list1"/>
    <dgm:cxn modelId="{E03463C5-2934-45F6-8856-5BE75F1D4249}" type="presParOf" srcId="{82E1071E-9785-4FDF-A700-46BEC28B2FB6}" destId="{6BBF5994-A3BF-4521-A3AD-A99F55C60DEC}" srcOrd="1" destOrd="0" presId="urn:microsoft.com/office/officeart/2005/8/layout/list1"/>
    <dgm:cxn modelId="{174C4DD6-3034-4944-B7B0-AECF40F821EB}" type="presParOf" srcId="{04F5052C-2F9C-46A8-B24A-553E18DF2273}" destId="{C3C13F1F-CBC8-4ABE-9126-166FFDD8C5A9}" srcOrd="1" destOrd="0" presId="urn:microsoft.com/office/officeart/2005/8/layout/list1"/>
    <dgm:cxn modelId="{CC51B9A0-2C2E-4C39-9FCF-9731D177EA0B}" type="presParOf" srcId="{04F5052C-2F9C-46A8-B24A-553E18DF2273}" destId="{4D99602C-6DF5-415E-96EB-9F8391C04CF4}" srcOrd="2" destOrd="0" presId="urn:microsoft.com/office/officeart/2005/8/layout/list1"/>
    <dgm:cxn modelId="{69383EDE-5A06-4A14-A3F8-FEEC5AD91463}" type="presParOf" srcId="{04F5052C-2F9C-46A8-B24A-553E18DF2273}" destId="{AA4FAA6E-4DEE-43FC-A6CB-CED66FEE6737}" srcOrd="3" destOrd="0" presId="urn:microsoft.com/office/officeart/2005/8/layout/list1"/>
    <dgm:cxn modelId="{07CE212F-DB2E-457D-85A2-D3A10017F6E0}" type="presParOf" srcId="{04F5052C-2F9C-46A8-B24A-553E18DF2273}" destId="{4C5D1F4D-C80E-4C64-BD2C-0C2D10AB346E}" srcOrd="4" destOrd="0" presId="urn:microsoft.com/office/officeart/2005/8/layout/list1"/>
    <dgm:cxn modelId="{AC885C8C-01A0-4D6E-9592-0E74C1F9AF88}" type="presParOf" srcId="{4C5D1F4D-C80E-4C64-BD2C-0C2D10AB346E}" destId="{6A9D49DD-401E-4664-99E7-EE8737B7C6C0}" srcOrd="0" destOrd="0" presId="urn:microsoft.com/office/officeart/2005/8/layout/list1"/>
    <dgm:cxn modelId="{A1920497-3FB4-4C7E-B659-60749875A7B7}" type="presParOf" srcId="{4C5D1F4D-C80E-4C64-BD2C-0C2D10AB346E}" destId="{CADCBD71-31C3-462C-8172-A738EB4A5B3A}" srcOrd="1" destOrd="0" presId="urn:microsoft.com/office/officeart/2005/8/layout/list1"/>
    <dgm:cxn modelId="{D85A3B08-4C78-40FF-88ED-F9BC6C9DE7C2}" type="presParOf" srcId="{04F5052C-2F9C-46A8-B24A-553E18DF2273}" destId="{92529AF5-4372-4493-BAE7-A756A9AE2255}" srcOrd="5" destOrd="0" presId="urn:microsoft.com/office/officeart/2005/8/layout/list1"/>
    <dgm:cxn modelId="{6AD64AC7-C7C5-44D3-B04E-602B4F88DCBC}" type="presParOf" srcId="{04F5052C-2F9C-46A8-B24A-553E18DF2273}" destId="{DD815545-BE8F-4593-991D-3DD28D08886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DECB09-FCAD-463B-B8AB-E1C39C2F815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2976436-220B-4760-80B6-B7AC4D90ABEB}">
      <dgm:prSet/>
      <dgm:spPr/>
      <dgm:t>
        <a:bodyPr/>
        <a:lstStyle/>
        <a:p>
          <a:r>
            <a:rPr lang="en-US"/>
            <a:t>It is a connectionless protocol, meaning a device does not need to open a connection with the target device before sending a message.</a:t>
          </a:r>
        </a:p>
      </dgm:t>
    </dgm:pt>
    <dgm:pt modelId="{CC63CAAA-FB2E-4FD8-B377-CBDC2890EF7E}" type="parTrans" cxnId="{1D860E86-5950-4624-872C-D68FF4D99708}">
      <dgm:prSet/>
      <dgm:spPr/>
      <dgm:t>
        <a:bodyPr/>
        <a:lstStyle/>
        <a:p>
          <a:endParaRPr lang="en-US"/>
        </a:p>
      </dgm:t>
    </dgm:pt>
    <dgm:pt modelId="{2FF56B3D-1BC8-4EC0-A2F1-67D58321A0BA}" type="sibTrans" cxnId="{1D860E86-5950-4624-872C-D68FF4D99708}">
      <dgm:prSet/>
      <dgm:spPr/>
      <dgm:t>
        <a:bodyPr/>
        <a:lstStyle/>
        <a:p>
          <a:endParaRPr lang="en-US"/>
        </a:p>
      </dgm:t>
    </dgm:pt>
    <dgm:pt modelId="{D69E8E13-17F8-457A-B6BE-09C4C0E131E8}">
      <dgm:prSet/>
      <dgm:spPr/>
      <dgm:t>
        <a:bodyPr/>
        <a:lstStyle/>
        <a:p>
          <a:r>
            <a:rPr lang="en-US"/>
            <a:t>The primary purpose of ICMP is for error reporting. If a packet of data is too large for a router, the router will drop the packet and send an ICMP message back to the original source for the data.</a:t>
          </a:r>
        </a:p>
      </dgm:t>
    </dgm:pt>
    <dgm:pt modelId="{C26DD5A8-3095-404A-9AA8-F3F2237D5792}" type="parTrans" cxnId="{2CAF8190-D88A-4C01-8159-4232162BC534}">
      <dgm:prSet/>
      <dgm:spPr/>
      <dgm:t>
        <a:bodyPr/>
        <a:lstStyle/>
        <a:p>
          <a:endParaRPr lang="en-US"/>
        </a:p>
      </dgm:t>
    </dgm:pt>
    <dgm:pt modelId="{23831A57-BE1C-4E75-9A7A-DDB7FAFF445E}" type="sibTrans" cxnId="{2CAF8190-D88A-4C01-8159-4232162BC534}">
      <dgm:prSet/>
      <dgm:spPr/>
      <dgm:t>
        <a:bodyPr/>
        <a:lstStyle/>
        <a:p>
          <a:endParaRPr lang="en-US"/>
        </a:p>
      </dgm:t>
    </dgm:pt>
    <dgm:pt modelId="{C3B494CF-DE2A-4C4E-A71C-D57614CEFE5C}">
      <dgm:prSet/>
      <dgm:spPr/>
      <dgm:t>
        <a:bodyPr/>
        <a:lstStyle/>
        <a:p>
          <a:r>
            <a:rPr lang="en-US"/>
            <a:t>A secondary use of ICMP protocol is to perform network diagnostics; the commonly used terminal utilities traceroute and ping both operate using ICMP. </a:t>
          </a:r>
        </a:p>
      </dgm:t>
    </dgm:pt>
    <dgm:pt modelId="{DAD7BD97-48C4-42E7-8E28-D2DB2315CA93}" type="parTrans" cxnId="{0D0A24D5-94C3-43D3-9C6D-5C141FE5EFFD}">
      <dgm:prSet/>
      <dgm:spPr/>
      <dgm:t>
        <a:bodyPr/>
        <a:lstStyle/>
        <a:p>
          <a:endParaRPr lang="en-US"/>
        </a:p>
      </dgm:t>
    </dgm:pt>
    <dgm:pt modelId="{879F2EED-5810-4B26-86F8-DD065FBC9220}" type="sibTrans" cxnId="{0D0A24D5-94C3-43D3-9C6D-5C141FE5EFFD}">
      <dgm:prSet/>
      <dgm:spPr/>
      <dgm:t>
        <a:bodyPr/>
        <a:lstStyle/>
        <a:p>
          <a:endParaRPr lang="en-US"/>
        </a:p>
      </dgm:t>
    </dgm:pt>
    <dgm:pt modelId="{7581B72D-4568-47AB-BCA0-2909C9A54555}" type="pres">
      <dgm:prSet presAssocID="{96DECB09-FCAD-463B-B8AB-E1C39C2F8154}" presName="linear" presStyleCnt="0">
        <dgm:presLayoutVars>
          <dgm:animLvl val="lvl"/>
          <dgm:resizeHandles val="exact"/>
        </dgm:presLayoutVars>
      </dgm:prSet>
      <dgm:spPr/>
    </dgm:pt>
    <dgm:pt modelId="{D75C9D1F-1645-473A-B072-9707901EDA53}" type="pres">
      <dgm:prSet presAssocID="{92976436-220B-4760-80B6-B7AC4D90ABEB}" presName="parentText" presStyleLbl="node1" presStyleIdx="0" presStyleCnt="3">
        <dgm:presLayoutVars>
          <dgm:chMax val="0"/>
          <dgm:bulletEnabled val="1"/>
        </dgm:presLayoutVars>
      </dgm:prSet>
      <dgm:spPr/>
    </dgm:pt>
    <dgm:pt modelId="{F873C0B6-9978-445F-B8BD-1ACD59974967}" type="pres">
      <dgm:prSet presAssocID="{2FF56B3D-1BC8-4EC0-A2F1-67D58321A0BA}" presName="spacer" presStyleCnt="0"/>
      <dgm:spPr/>
    </dgm:pt>
    <dgm:pt modelId="{D213830B-ABC6-4F0C-B8C1-088C962A0034}" type="pres">
      <dgm:prSet presAssocID="{D69E8E13-17F8-457A-B6BE-09C4C0E131E8}" presName="parentText" presStyleLbl="node1" presStyleIdx="1" presStyleCnt="3">
        <dgm:presLayoutVars>
          <dgm:chMax val="0"/>
          <dgm:bulletEnabled val="1"/>
        </dgm:presLayoutVars>
      </dgm:prSet>
      <dgm:spPr/>
    </dgm:pt>
    <dgm:pt modelId="{95A0464F-8AFE-4CF9-8253-2D9A90351DE1}" type="pres">
      <dgm:prSet presAssocID="{23831A57-BE1C-4E75-9A7A-DDB7FAFF445E}" presName="spacer" presStyleCnt="0"/>
      <dgm:spPr/>
    </dgm:pt>
    <dgm:pt modelId="{3665D75D-7FB1-4D35-B073-75A401AD15A0}" type="pres">
      <dgm:prSet presAssocID="{C3B494CF-DE2A-4C4E-A71C-D57614CEFE5C}" presName="parentText" presStyleLbl="node1" presStyleIdx="2" presStyleCnt="3">
        <dgm:presLayoutVars>
          <dgm:chMax val="0"/>
          <dgm:bulletEnabled val="1"/>
        </dgm:presLayoutVars>
      </dgm:prSet>
      <dgm:spPr/>
    </dgm:pt>
  </dgm:ptLst>
  <dgm:cxnLst>
    <dgm:cxn modelId="{A9C9F009-6EFB-4D3C-A95D-5C289954255D}" type="presOf" srcId="{C3B494CF-DE2A-4C4E-A71C-D57614CEFE5C}" destId="{3665D75D-7FB1-4D35-B073-75A401AD15A0}" srcOrd="0" destOrd="0" presId="urn:microsoft.com/office/officeart/2005/8/layout/vList2"/>
    <dgm:cxn modelId="{77F6790B-4CE1-4306-83A9-CBD30639E3B4}" type="presOf" srcId="{96DECB09-FCAD-463B-B8AB-E1C39C2F8154}" destId="{7581B72D-4568-47AB-BCA0-2909C9A54555}" srcOrd="0" destOrd="0" presId="urn:microsoft.com/office/officeart/2005/8/layout/vList2"/>
    <dgm:cxn modelId="{464B774D-FE14-4CAB-8469-230065F9C8FF}" type="presOf" srcId="{92976436-220B-4760-80B6-B7AC4D90ABEB}" destId="{D75C9D1F-1645-473A-B072-9707901EDA53}" srcOrd="0" destOrd="0" presId="urn:microsoft.com/office/officeart/2005/8/layout/vList2"/>
    <dgm:cxn modelId="{1D860E86-5950-4624-872C-D68FF4D99708}" srcId="{96DECB09-FCAD-463B-B8AB-E1C39C2F8154}" destId="{92976436-220B-4760-80B6-B7AC4D90ABEB}" srcOrd="0" destOrd="0" parTransId="{CC63CAAA-FB2E-4FD8-B377-CBDC2890EF7E}" sibTransId="{2FF56B3D-1BC8-4EC0-A2F1-67D58321A0BA}"/>
    <dgm:cxn modelId="{2CAF8190-D88A-4C01-8159-4232162BC534}" srcId="{96DECB09-FCAD-463B-B8AB-E1C39C2F8154}" destId="{D69E8E13-17F8-457A-B6BE-09C4C0E131E8}" srcOrd="1" destOrd="0" parTransId="{C26DD5A8-3095-404A-9AA8-F3F2237D5792}" sibTransId="{23831A57-BE1C-4E75-9A7A-DDB7FAFF445E}"/>
    <dgm:cxn modelId="{AD2D1FC5-93F9-4BC4-982B-B1BD00F8AAFF}" type="presOf" srcId="{D69E8E13-17F8-457A-B6BE-09C4C0E131E8}" destId="{D213830B-ABC6-4F0C-B8C1-088C962A0034}" srcOrd="0" destOrd="0" presId="urn:microsoft.com/office/officeart/2005/8/layout/vList2"/>
    <dgm:cxn modelId="{0D0A24D5-94C3-43D3-9C6D-5C141FE5EFFD}" srcId="{96DECB09-FCAD-463B-B8AB-E1C39C2F8154}" destId="{C3B494CF-DE2A-4C4E-A71C-D57614CEFE5C}" srcOrd="2" destOrd="0" parTransId="{DAD7BD97-48C4-42E7-8E28-D2DB2315CA93}" sibTransId="{879F2EED-5810-4B26-86F8-DD065FBC9220}"/>
    <dgm:cxn modelId="{0C8ECB43-86E5-4E4E-9B4D-E329E5774F31}" type="presParOf" srcId="{7581B72D-4568-47AB-BCA0-2909C9A54555}" destId="{D75C9D1F-1645-473A-B072-9707901EDA53}" srcOrd="0" destOrd="0" presId="urn:microsoft.com/office/officeart/2005/8/layout/vList2"/>
    <dgm:cxn modelId="{74CAF082-5484-4F96-A885-509384DA4CB1}" type="presParOf" srcId="{7581B72D-4568-47AB-BCA0-2909C9A54555}" destId="{F873C0B6-9978-445F-B8BD-1ACD59974967}" srcOrd="1" destOrd="0" presId="urn:microsoft.com/office/officeart/2005/8/layout/vList2"/>
    <dgm:cxn modelId="{ED8BC26B-9B46-4E59-94CC-88220F2D5CA7}" type="presParOf" srcId="{7581B72D-4568-47AB-BCA0-2909C9A54555}" destId="{D213830B-ABC6-4F0C-B8C1-088C962A0034}" srcOrd="2" destOrd="0" presId="urn:microsoft.com/office/officeart/2005/8/layout/vList2"/>
    <dgm:cxn modelId="{3D6688DC-F245-48D6-A219-7647A35D1D64}" type="presParOf" srcId="{7581B72D-4568-47AB-BCA0-2909C9A54555}" destId="{95A0464F-8AFE-4CF9-8253-2D9A90351DE1}" srcOrd="3" destOrd="0" presId="urn:microsoft.com/office/officeart/2005/8/layout/vList2"/>
    <dgm:cxn modelId="{2CF159CF-8A15-4105-A6B7-BE0E193AC605}" type="presParOf" srcId="{7581B72D-4568-47AB-BCA0-2909C9A54555}" destId="{3665D75D-7FB1-4D35-B073-75A401AD15A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8EB99B-7628-4736-A2D1-96BE56ED870D}"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451DE198-DFA4-44D4-8DF8-AD14158F5346}">
      <dgm:prSet/>
      <dgm:spPr/>
      <dgm:t>
        <a:bodyPr/>
        <a:lstStyle/>
        <a:p>
          <a:r>
            <a:rPr lang="en-US"/>
            <a:t>The first 8 bits are the message types. Some common message types include the following:</a:t>
          </a:r>
        </a:p>
      </dgm:t>
    </dgm:pt>
    <dgm:pt modelId="{7EFA97CF-3C64-45A0-AE47-8461B6D9F68B}" type="parTrans" cxnId="{2442C453-C0E0-4728-8876-1CB0AB21B57A}">
      <dgm:prSet/>
      <dgm:spPr/>
      <dgm:t>
        <a:bodyPr/>
        <a:lstStyle/>
        <a:p>
          <a:endParaRPr lang="en-US"/>
        </a:p>
      </dgm:t>
    </dgm:pt>
    <dgm:pt modelId="{8C3224AD-0DDB-49F6-9067-5F7BB2367678}" type="sibTrans" cxnId="{2442C453-C0E0-4728-8876-1CB0AB21B57A}">
      <dgm:prSet/>
      <dgm:spPr/>
      <dgm:t>
        <a:bodyPr/>
        <a:lstStyle/>
        <a:p>
          <a:endParaRPr lang="en-US"/>
        </a:p>
      </dgm:t>
    </dgm:pt>
    <dgm:pt modelId="{1DCAE7D5-9C85-4505-8311-39DE47C817C3}">
      <dgm:prSet/>
      <dgm:spPr/>
      <dgm:t>
        <a:bodyPr/>
        <a:lstStyle/>
        <a:p>
          <a:r>
            <a:rPr lang="en-US"/>
            <a:t>Type 0 -- Echo reply</a:t>
          </a:r>
        </a:p>
      </dgm:t>
    </dgm:pt>
    <dgm:pt modelId="{3300A90C-2A17-48C1-9D30-2ED17111310C}" type="parTrans" cxnId="{F4D723CD-7E84-435A-9653-7CAAEFEDA1FF}">
      <dgm:prSet/>
      <dgm:spPr/>
      <dgm:t>
        <a:bodyPr/>
        <a:lstStyle/>
        <a:p>
          <a:endParaRPr lang="en-US"/>
        </a:p>
      </dgm:t>
    </dgm:pt>
    <dgm:pt modelId="{6ED08FB9-2ECB-4E76-B566-0B06FBE98FFE}" type="sibTrans" cxnId="{F4D723CD-7E84-435A-9653-7CAAEFEDA1FF}">
      <dgm:prSet/>
      <dgm:spPr/>
      <dgm:t>
        <a:bodyPr/>
        <a:lstStyle/>
        <a:p>
          <a:endParaRPr lang="en-US"/>
        </a:p>
      </dgm:t>
    </dgm:pt>
    <dgm:pt modelId="{3D91C2FE-15E2-4617-BFEB-5C510A55F8F5}">
      <dgm:prSet/>
      <dgm:spPr/>
      <dgm:t>
        <a:bodyPr/>
        <a:lstStyle/>
        <a:p>
          <a:r>
            <a:rPr lang="en-US"/>
            <a:t>Type 3 -- Destination unreachable</a:t>
          </a:r>
        </a:p>
      </dgm:t>
    </dgm:pt>
    <dgm:pt modelId="{2FBC6D3D-D464-4175-8C15-8266427DF5BC}" type="parTrans" cxnId="{32CA80A8-94FA-4157-A402-77ABE5112828}">
      <dgm:prSet/>
      <dgm:spPr/>
      <dgm:t>
        <a:bodyPr/>
        <a:lstStyle/>
        <a:p>
          <a:endParaRPr lang="en-US"/>
        </a:p>
      </dgm:t>
    </dgm:pt>
    <dgm:pt modelId="{476F0C84-AAC8-4C4F-ACBC-1E52BEC2DCE4}" type="sibTrans" cxnId="{32CA80A8-94FA-4157-A402-77ABE5112828}">
      <dgm:prSet/>
      <dgm:spPr/>
      <dgm:t>
        <a:bodyPr/>
        <a:lstStyle/>
        <a:p>
          <a:endParaRPr lang="en-US"/>
        </a:p>
      </dgm:t>
    </dgm:pt>
    <dgm:pt modelId="{1258E377-C245-422D-A6E5-24D5430FAFD7}">
      <dgm:prSet/>
      <dgm:spPr/>
      <dgm:t>
        <a:bodyPr/>
        <a:lstStyle/>
        <a:p>
          <a:r>
            <a:rPr lang="en-US"/>
            <a:t>Type 8 -- Echo</a:t>
          </a:r>
        </a:p>
      </dgm:t>
    </dgm:pt>
    <dgm:pt modelId="{BD1064D7-CA09-496C-A626-148DB8809B6D}" type="parTrans" cxnId="{B10E0C34-3CE2-44AE-A829-6A97C6D6B48C}">
      <dgm:prSet/>
      <dgm:spPr/>
      <dgm:t>
        <a:bodyPr/>
        <a:lstStyle/>
        <a:p>
          <a:endParaRPr lang="en-US"/>
        </a:p>
      </dgm:t>
    </dgm:pt>
    <dgm:pt modelId="{AADC5C21-760E-4831-866C-47A849D19886}" type="sibTrans" cxnId="{B10E0C34-3CE2-44AE-A829-6A97C6D6B48C}">
      <dgm:prSet/>
      <dgm:spPr/>
      <dgm:t>
        <a:bodyPr/>
        <a:lstStyle/>
        <a:p>
          <a:endParaRPr lang="en-US"/>
        </a:p>
      </dgm:t>
    </dgm:pt>
    <dgm:pt modelId="{B937E38F-F86E-40A7-95FA-036C3B582204}">
      <dgm:prSet/>
      <dgm:spPr/>
      <dgm:t>
        <a:bodyPr/>
        <a:lstStyle/>
        <a:p>
          <a:r>
            <a:rPr lang="en-US"/>
            <a:t>Type 5 – Redirect </a:t>
          </a:r>
        </a:p>
      </dgm:t>
    </dgm:pt>
    <dgm:pt modelId="{4CCD8DE9-4547-4DEE-9DE5-3FFFE2B0C255}" type="parTrans" cxnId="{F9C19E8C-DD99-438C-B32F-CB5438B52BD6}">
      <dgm:prSet/>
      <dgm:spPr/>
      <dgm:t>
        <a:bodyPr/>
        <a:lstStyle/>
        <a:p>
          <a:endParaRPr lang="en-US"/>
        </a:p>
      </dgm:t>
    </dgm:pt>
    <dgm:pt modelId="{F82D293B-F226-42A8-94E0-9D9F9E45AAA9}" type="sibTrans" cxnId="{F9C19E8C-DD99-438C-B32F-CB5438B52BD6}">
      <dgm:prSet/>
      <dgm:spPr/>
      <dgm:t>
        <a:bodyPr/>
        <a:lstStyle/>
        <a:p>
          <a:endParaRPr lang="en-US"/>
        </a:p>
      </dgm:t>
    </dgm:pt>
    <dgm:pt modelId="{BD1AE6A5-A0E9-485E-BDD8-4B05044635BA}">
      <dgm:prSet/>
      <dgm:spPr/>
      <dgm:t>
        <a:bodyPr/>
        <a:lstStyle/>
        <a:p>
          <a:r>
            <a:rPr lang="en-US"/>
            <a:t>For example, a Type 8 Echo is a query a host sends to see if a potential destination system is available. Upon receiving an Echo message, the receiving device might send back an Echo Reply (Type 0), indicating it is available.</a:t>
          </a:r>
        </a:p>
      </dgm:t>
    </dgm:pt>
    <dgm:pt modelId="{99848EA9-4B66-4161-912F-F40B0259AC0B}" type="parTrans" cxnId="{FCB459DA-65B8-419C-8C77-B238F923DD03}">
      <dgm:prSet/>
      <dgm:spPr/>
      <dgm:t>
        <a:bodyPr/>
        <a:lstStyle/>
        <a:p>
          <a:endParaRPr lang="en-US"/>
        </a:p>
      </dgm:t>
    </dgm:pt>
    <dgm:pt modelId="{AAB1F471-B43C-4AA5-97A8-727FE3D1C2E1}" type="sibTrans" cxnId="{FCB459DA-65B8-419C-8C77-B238F923DD03}">
      <dgm:prSet/>
      <dgm:spPr/>
      <dgm:t>
        <a:bodyPr/>
        <a:lstStyle/>
        <a:p>
          <a:endParaRPr lang="en-US"/>
        </a:p>
      </dgm:t>
    </dgm:pt>
    <dgm:pt modelId="{7CF9187A-3FA8-4396-8D41-908D1A87AA99}" type="pres">
      <dgm:prSet presAssocID="{688EB99B-7628-4736-A2D1-96BE56ED870D}" presName="Name0" presStyleCnt="0">
        <dgm:presLayoutVars>
          <dgm:dir/>
          <dgm:animLvl val="lvl"/>
          <dgm:resizeHandles val="exact"/>
        </dgm:presLayoutVars>
      </dgm:prSet>
      <dgm:spPr/>
    </dgm:pt>
    <dgm:pt modelId="{55EE25CA-4130-4A00-ACA2-4DE719E553A1}" type="pres">
      <dgm:prSet presAssocID="{BD1AE6A5-A0E9-485E-BDD8-4B05044635BA}" presName="boxAndChildren" presStyleCnt="0"/>
      <dgm:spPr/>
    </dgm:pt>
    <dgm:pt modelId="{3CE53140-B382-4429-B759-D1A8705BCDC3}" type="pres">
      <dgm:prSet presAssocID="{BD1AE6A5-A0E9-485E-BDD8-4B05044635BA}" presName="parentTextBox" presStyleLbl="node1" presStyleIdx="0" presStyleCnt="2"/>
      <dgm:spPr/>
    </dgm:pt>
    <dgm:pt modelId="{957616AA-C937-4EE3-9C33-2C12D84E6D77}" type="pres">
      <dgm:prSet presAssocID="{8C3224AD-0DDB-49F6-9067-5F7BB2367678}" presName="sp" presStyleCnt="0"/>
      <dgm:spPr/>
    </dgm:pt>
    <dgm:pt modelId="{D2E5CA37-E6DC-4DAF-9429-35A051CB8D6A}" type="pres">
      <dgm:prSet presAssocID="{451DE198-DFA4-44D4-8DF8-AD14158F5346}" presName="arrowAndChildren" presStyleCnt="0"/>
      <dgm:spPr/>
    </dgm:pt>
    <dgm:pt modelId="{6C5283C3-6AA5-4EF1-B6FB-DE4CA8F361EC}" type="pres">
      <dgm:prSet presAssocID="{451DE198-DFA4-44D4-8DF8-AD14158F5346}" presName="parentTextArrow" presStyleLbl="node1" presStyleIdx="0" presStyleCnt="2"/>
      <dgm:spPr/>
    </dgm:pt>
    <dgm:pt modelId="{80A7016E-B521-47DB-A33E-4A16EE200F99}" type="pres">
      <dgm:prSet presAssocID="{451DE198-DFA4-44D4-8DF8-AD14158F5346}" presName="arrow" presStyleLbl="node1" presStyleIdx="1" presStyleCnt="2"/>
      <dgm:spPr/>
    </dgm:pt>
    <dgm:pt modelId="{5D9DC3FE-A48A-4988-A436-992FB63D5B5D}" type="pres">
      <dgm:prSet presAssocID="{451DE198-DFA4-44D4-8DF8-AD14158F5346}" presName="descendantArrow" presStyleCnt="0"/>
      <dgm:spPr/>
    </dgm:pt>
    <dgm:pt modelId="{F13F5F37-6DA4-4A07-AE66-7D3429A1418B}" type="pres">
      <dgm:prSet presAssocID="{1DCAE7D5-9C85-4505-8311-39DE47C817C3}" presName="childTextArrow" presStyleLbl="fgAccFollowNode1" presStyleIdx="0" presStyleCnt="4">
        <dgm:presLayoutVars>
          <dgm:bulletEnabled val="1"/>
        </dgm:presLayoutVars>
      </dgm:prSet>
      <dgm:spPr/>
    </dgm:pt>
    <dgm:pt modelId="{BA5D5971-CF2B-4E48-9E0B-665565D52054}" type="pres">
      <dgm:prSet presAssocID="{3D91C2FE-15E2-4617-BFEB-5C510A55F8F5}" presName="childTextArrow" presStyleLbl="fgAccFollowNode1" presStyleIdx="1" presStyleCnt="4">
        <dgm:presLayoutVars>
          <dgm:bulletEnabled val="1"/>
        </dgm:presLayoutVars>
      </dgm:prSet>
      <dgm:spPr/>
    </dgm:pt>
    <dgm:pt modelId="{6207D4F5-A1BF-4D5A-A349-CFD00C871541}" type="pres">
      <dgm:prSet presAssocID="{1258E377-C245-422D-A6E5-24D5430FAFD7}" presName="childTextArrow" presStyleLbl="fgAccFollowNode1" presStyleIdx="2" presStyleCnt="4">
        <dgm:presLayoutVars>
          <dgm:bulletEnabled val="1"/>
        </dgm:presLayoutVars>
      </dgm:prSet>
      <dgm:spPr/>
    </dgm:pt>
    <dgm:pt modelId="{44B316CF-7ED2-405A-AC68-6510456A3A9D}" type="pres">
      <dgm:prSet presAssocID="{B937E38F-F86E-40A7-95FA-036C3B582204}" presName="childTextArrow" presStyleLbl="fgAccFollowNode1" presStyleIdx="3" presStyleCnt="4">
        <dgm:presLayoutVars>
          <dgm:bulletEnabled val="1"/>
        </dgm:presLayoutVars>
      </dgm:prSet>
      <dgm:spPr/>
    </dgm:pt>
  </dgm:ptLst>
  <dgm:cxnLst>
    <dgm:cxn modelId="{BC1F0701-F608-42AA-AE3D-1515011811C5}" type="presOf" srcId="{BD1AE6A5-A0E9-485E-BDD8-4B05044635BA}" destId="{3CE53140-B382-4429-B759-D1A8705BCDC3}" srcOrd="0" destOrd="0" presId="urn:microsoft.com/office/officeart/2005/8/layout/process4"/>
    <dgm:cxn modelId="{743DB30E-E684-4E8B-B68D-C00FFFE5194B}" type="presOf" srcId="{B937E38F-F86E-40A7-95FA-036C3B582204}" destId="{44B316CF-7ED2-405A-AC68-6510456A3A9D}" srcOrd="0" destOrd="0" presId="urn:microsoft.com/office/officeart/2005/8/layout/process4"/>
    <dgm:cxn modelId="{E95ECC16-B75F-489D-8B3B-D3BCE8B1259E}" type="presOf" srcId="{1258E377-C245-422D-A6E5-24D5430FAFD7}" destId="{6207D4F5-A1BF-4D5A-A349-CFD00C871541}" srcOrd="0" destOrd="0" presId="urn:microsoft.com/office/officeart/2005/8/layout/process4"/>
    <dgm:cxn modelId="{B10E0C34-3CE2-44AE-A829-6A97C6D6B48C}" srcId="{451DE198-DFA4-44D4-8DF8-AD14158F5346}" destId="{1258E377-C245-422D-A6E5-24D5430FAFD7}" srcOrd="2" destOrd="0" parTransId="{BD1064D7-CA09-496C-A626-148DB8809B6D}" sibTransId="{AADC5C21-760E-4831-866C-47A849D19886}"/>
    <dgm:cxn modelId="{2442C453-C0E0-4728-8876-1CB0AB21B57A}" srcId="{688EB99B-7628-4736-A2D1-96BE56ED870D}" destId="{451DE198-DFA4-44D4-8DF8-AD14158F5346}" srcOrd="0" destOrd="0" parTransId="{7EFA97CF-3C64-45A0-AE47-8461B6D9F68B}" sibTransId="{8C3224AD-0DDB-49F6-9067-5F7BB2367678}"/>
    <dgm:cxn modelId="{AFFBB284-19E9-428D-BE3A-4F3C49C03A97}" type="presOf" srcId="{3D91C2FE-15E2-4617-BFEB-5C510A55F8F5}" destId="{BA5D5971-CF2B-4E48-9E0B-665565D52054}" srcOrd="0" destOrd="0" presId="urn:microsoft.com/office/officeart/2005/8/layout/process4"/>
    <dgm:cxn modelId="{F9C19E8C-DD99-438C-B32F-CB5438B52BD6}" srcId="{451DE198-DFA4-44D4-8DF8-AD14158F5346}" destId="{B937E38F-F86E-40A7-95FA-036C3B582204}" srcOrd="3" destOrd="0" parTransId="{4CCD8DE9-4547-4DEE-9DE5-3FFFE2B0C255}" sibTransId="{F82D293B-F226-42A8-94E0-9D9F9E45AAA9}"/>
    <dgm:cxn modelId="{32CA80A8-94FA-4157-A402-77ABE5112828}" srcId="{451DE198-DFA4-44D4-8DF8-AD14158F5346}" destId="{3D91C2FE-15E2-4617-BFEB-5C510A55F8F5}" srcOrd="1" destOrd="0" parTransId="{2FBC6D3D-D464-4175-8C15-8266427DF5BC}" sibTransId="{476F0C84-AAC8-4C4F-ACBC-1E52BEC2DCE4}"/>
    <dgm:cxn modelId="{5E55DCB0-4DC2-4A61-8A0A-4E251CC3EA0A}" type="presOf" srcId="{451DE198-DFA4-44D4-8DF8-AD14158F5346}" destId="{80A7016E-B521-47DB-A33E-4A16EE200F99}" srcOrd="1" destOrd="0" presId="urn:microsoft.com/office/officeart/2005/8/layout/process4"/>
    <dgm:cxn modelId="{F4D723CD-7E84-435A-9653-7CAAEFEDA1FF}" srcId="{451DE198-DFA4-44D4-8DF8-AD14158F5346}" destId="{1DCAE7D5-9C85-4505-8311-39DE47C817C3}" srcOrd="0" destOrd="0" parTransId="{3300A90C-2A17-48C1-9D30-2ED17111310C}" sibTransId="{6ED08FB9-2ECB-4E76-B566-0B06FBE98FFE}"/>
    <dgm:cxn modelId="{3A986CD6-2986-4127-B3D1-40E18D0496FF}" type="presOf" srcId="{688EB99B-7628-4736-A2D1-96BE56ED870D}" destId="{7CF9187A-3FA8-4396-8D41-908D1A87AA99}" srcOrd="0" destOrd="0" presId="urn:microsoft.com/office/officeart/2005/8/layout/process4"/>
    <dgm:cxn modelId="{FCB459DA-65B8-419C-8C77-B238F923DD03}" srcId="{688EB99B-7628-4736-A2D1-96BE56ED870D}" destId="{BD1AE6A5-A0E9-485E-BDD8-4B05044635BA}" srcOrd="1" destOrd="0" parTransId="{99848EA9-4B66-4161-912F-F40B0259AC0B}" sibTransId="{AAB1F471-B43C-4AA5-97A8-727FE3D1C2E1}"/>
    <dgm:cxn modelId="{0BCC41F4-32F6-4A3F-AA3E-F52D0810F674}" type="presOf" srcId="{451DE198-DFA4-44D4-8DF8-AD14158F5346}" destId="{6C5283C3-6AA5-4EF1-B6FB-DE4CA8F361EC}" srcOrd="0" destOrd="0" presId="urn:microsoft.com/office/officeart/2005/8/layout/process4"/>
    <dgm:cxn modelId="{2D656BF9-D916-4A7C-A35F-6BAE95D605EE}" type="presOf" srcId="{1DCAE7D5-9C85-4505-8311-39DE47C817C3}" destId="{F13F5F37-6DA4-4A07-AE66-7D3429A1418B}" srcOrd="0" destOrd="0" presId="urn:microsoft.com/office/officeart/2005/8/layout/process4"/>
    <dgm:cxn modelId="{44CF221B-EB2B-4423-95D9-89B2F15A8A65}" type="presParOf" srcId="{7CF9187A-3FA8-4396-8D41-908D1A87AA99}" destId="{55EE25CA-4130-4A00-ACA2-4DE719E553A1}" srcOrd="0" destOrd="0" presId="urn:microsoft.com/office/officeart/2005/8/layout/process4"/>
    <dgm:cxn modelId="{B4EB8549-AC4A-4F73-B6E1-BEEC3845A21E}" type="presParOf" srcId="{55EE25CA-4130-4A00-ACA2-4DE719E553A1}" destId="{3CE53140-B382-4429-B759-D1A8705BCDC3}" srcOrd="0" destOrd="0" presId="urn:microsoft.com/office/officeart/2005/8/layout/process4"/>
    <dgm:cxn modelId="{201F3A44-9DE7-4B4A-9BA0-10468F128D9F}" type="presParOf" srcId="{7CF9187A-3FA8-4396-8D41-908D1A87AA99}" destId="{957616AA-C937-4EE3-9C33-2C12D84E6D77}" srcOrd="1" destOrd="0" presId="urn:microsoft.com/office/officeart/2005/8/layout/process4"/>
    <dgm:cxn modelId="{98B0C4A3-C7D1-4A77-BBB1-8EE39EE4CA83}" type="presParOf" srcId="{7CF9187A-3FA8-4396-8D41-908D1A87AA99}" destId="{D2E5CA37-E6DC-4DAF-9429-35A051CB8D6A}" srcOrd="2" destOrd="0" presId="urn:microsoft.com/office/officeart/2005/8/layout/process4"/>
    <dgm:cxn modelId="{D801C980-6EC7-4A9E-BE0A-831426FE0963}" type="presParOf" srcId="{D2E5CA37-E6DC-4DAF-9429-35A051CB8D6A}" destId="{6C5283C3-6AA5-4EF1-B6FB-DE4CA8F361EC}" srcOrd="0" destOrd="0" presId="urn:microsoft.com/office/officeart/2005/8/layout/process4"/>
    <dgm:cxn modelId="{B5BA3FC6-F0EB-477A-B788-A565B65FB787}" type="presParOf" srcId="{D2E5CA37-E6DC-4DAF-9429-35A051CB8D6A}" destId="{80A7016E-B521-47DB-A33E-4A16EE200F99}" srcOrd="1" destOrd="0" presId="urn:microsoft.com/office/officeart/2005/8/layout/process4"/>
    <dgm:cxn modelId="{5C517F43-839F-42D8-BC14-83ADC418CC84}" type="presParOf" srcId="{D2E5CA37-E6DC-4DAF-9429-35A051CB8D6A}" destId="{5D9DC3FE-A48A-4988-A436-992FB63D5B5D}" srcOrd="2" destOrd="0" presId="urn:microsoft.com/office/officeart/2005/8/layout/process4"/>
    <dgm:cxn modelId="{9ECE2DD5-15A6-482C-969C-1FEFFB2C96B4}" type="presParOf" srcId="{5D9DC3FE-A48A-4988-A436-992FB63D5B5D}" destId="{F13F5F37-6DA4-4A07-AE66-7D3429A1418B}" srcOrd="0" destOrd="0" presId="urn:microsoft.com/office/officeart/2005/8/layout/process4"/>
    <dgm:cxn modelId="{A2546EF1-3239-4B97-B3E1-5208D059C259}" type="presParOf" srcId="{5D9DC3FE-A48A-4988-A436-992FB63D5B5D}" destId="{BA5D5971-CF2B-4E48-9E0B-665565D52054}" srcOrd="1" destOrd="0" presId="urn:microsoft.com/office/officeart/2005/8/layout/process4"/>
    <dgm:cxn modelId="{A40D7E07-6CB4-433F-B562-9C24804E92D9}" type="presParOf" srcId="{5D9DC3FE-A48A-4988-A436-992FB63D5B5D}" destId="{6207D4F5-A1BF-4D5A-A349-CFD00C871541}" srcOrd="2" destOrd="0" presId="urn:microsoft.com/office/officeart/2005/8/layout/process4"/>
    <dgm:cxn modelId="{BA88CE8F-AA73-4873-9F6B-93FC5A30FF81}" type="presParOf" srcId="{5D9DC3FE-A48A-4988-A436-992FB63D5B5D}" destId="{44B316CF-7ED2-405A-AC68-6510456A3A9D}" srcOrd="3"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4BC0D8-69C0-444A-B425-86C336C27E7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E952431-ECE8-4FEA-BDFE-53E2A9CA34CB}">
      <dgm:prSet/>
      <dgm:spPr/>
      <dgm:t>
        <a:bodyPr/>
        <a:lstStyle/>
        <a:p>
          <a:r>
            <a:rPr lang="en-US"/>
            <a:t>Whenever a message is transmitted, it may get scrambled by noise or data may get corrupted. To avoid this, we use error-detecting codes which are additional data added to a given digital message to help us detect if any error has occurred during transmission of the message.</a:t>
          </a:r>
        </a:p>
      </dgm:t>
    </dgm:pt>
    <dgm:pt modelId="{34630D58-6F21-4B45-850F-26AD9051FE05}" type="parTrans" cxnId="{C401024C-F34B-494A-9EF9-9CED95517C93}">
      <dgm:prSet/>
      <dgm:spPr/>
      <dgm:t>
        <a:bodyPr/>
        <a:lstStyle/>
        <a:p>
          <a:endParaRPr lang="en-US"/>
        </a:p>
      </dgm:t>
    </dgm:pt>
    <dgm:pt modelId="{819DA548-9F7E-4D7B-8CD6-CEF43B55565D}" type="sibTrans" cxnId="{C401024C-F34B-494A-9EF9-9CED95517C93}">
      <dgm:prSet/>
      <dgm:spPr/>
      <dgm:t>
        <a:bodyPr/>
        <a:lstStyle/>
        <a:p>
          <a:endParaRPr lang="en-US"/>
        </a:p>
      </dgm:t>
    </dgm:pt>
    <dgm:pt modelId="{617C18F2-5D20-4A42-B950-83327C2F7A32}">
      <dgm:prSet/>
      <dgm:spPr/>
      <dgm:t>
        <a:bodyPr/>
        <a:lstStyle/>
        <a:p>
          <a:r>
            <a:rPr lang="en-US"/>
            <a:t>Some popular techniques for error detection are:</a:t>
          </a:r>
          <a:br>
            <a:rPr lang="en-US"/>
          </a:br>
          <a:r>
            <a:rPr lang="en-US"/>
            <a:t>1. Simple Parity check</a:t>
          </a:r>
          <a:br>
            <a:rPr lang="en-US"/>
          </a:br>
          <a:r>
            <a:rPr lang="en-US"/>
            <a:t>2. Two-dimensional Parity check</a:t>
          </a:r>
          <a:br>
            <a:rPr lang="en-US"/>
          </a:br>
          <a:r>
            <a:rPr lang="en-US"/>
            <a:t>3. Checksum</a:t>
          </a:r>
          <a:br>
            <a:rPr lang="en-US"/>
          </a:br>
          <a:r>
            <a:rPr lang="en-US"/>
            <a:t>4. Cyclic redundancy check</a:t>
          </a:r>
          <a:br>
            <a:rPr lang="en-US"/>
          </a:br>
          <a:endParaRPr lang="en-US"/>
        </a:p>
      </dgm:t>
    </dgm:pt>
    <dgm:pt modelId="{A8343C00-5EBA-4244-9593-44F4F3DDCAE9}" type="parTrans" cxnId="{17FEE32A-9953-4FB1-B598-C67C932C3A43}">
      <dgm:prSet/>
      <dgm:spPr/>
      <dgm:t>
        <a:bodyPr/>
        <a:lstStyle/>
        <a:p>
          <a:endParaRPr lang="en-US"/>
        </a:p>
      </dgm:t>
    </dgm:pt>
    <dgm:pt modelId="{B7C63C21-FFC5-4529-ACB3-E7B385C55F4D}" type="sibTrans" cxnId="{17FEE32A-9953-4FB1-B598-C67C932C3A43}">
      <dgm:prSet/>
      <dgm:spPr/>
      <dgm:t>
        <a:bodyPr/>
        <a:lstStyle/>
        <a:p>
          <a:endParaRPr lang="en-US"/>
        </a:p>
      </dgm:t>
    </dgm:pt>
    <dgm:pt modelId="{7DAC6E0B-6EED-4DD5-850C-112931BFCE7E}" type="pres">
      <dgm:prSet presAssocID="{B54BC0D8-69C0-444A-B425-86C336C27E7B}" presName="linear" presStyleCnt="0">
        <dgm:presLayoutVars>
          <dgm:animLvl val="lvl"/>
          <dgm:resizeHandles val="exact"/>
        </dgm:presLayoutVars>
      </dgm:prSet>
      <dgm:spPr/>
    </dgm:pt>
    <dgm:pt modelId="{68DAD628-D836-4624-A29F-78009AD35812}" type="pres">
      <dgm:prSet presAssocID="{EE952431-ECE8-4FEA-BDFE-53E2A9CA34CB}" presName="parentText" presStyleLbl="node1" presStyleIdx="0" presStyleCnt="2">
        <dgm:presLayoutVars>
          <dgm:chMax val="0"/>
          <dgm:bulletEnabled val="1"/>
        </dgm:presLayoutVars>
      </dgm:prSet>
      <dgm:spPr/>
    </dgm:pt>
    <dgm:pt modelId="{E9842AFE-73FF-4D27-9700-C40B99B8D289}" type="pres">
      <dgm:prSet presAssocID="{819DA548-9F7E-4D7B-8CD6-CEF43B55565D}" presName="spacer" presStyleCnt="0"/>
      <dgm:spPr/>
    </dgm:pt>
    <dgm:pt modelId="{21B53179-DEC2-481F-964A-13C9D0D0A53D}" type="pres">
      <dgm:prSet presAssocID="{617C18F2-5D20-4A42-B950-83327C2F7A32}" presName="parentText" presStyleLbl="node1" presStyleIdx="1" presStyleCnt="2">
        <dgm:presLayoutVars>
          <dgm:chMax val="0"/>
          <dgm:bulletEnabled val="1"/>
        </dgm:presLayoutVars>
      </dgm:prSet>
      <dgm:spPr/>
    </dgm:pt>
  </dgm:ptLst>
  <dgm:cxnLst>
    <dgm:cxn modelId="{17FEE32A-9953-4FB1-B598-C67C932C3A43}" srcId="{B54BC0D8-69C0-444A-B425-86C336C27E7B}" destId="{617C18F2-5D20-4A42-B950-83327C2F7A32}" srcOrd="1" destOrd="0" parTransId="{A8343C00-5EBA-4244-9593-44F4F3DDCAE9}" sibTransId="{B7C63C21-FFC5-4529-ACB3-E7B385C55F4D}"/>
    <dgm:cxn modelId="{11065967-8A42-4B0C-A81C-9F3307BA976C}" type="presOf" srcId="{617C18F2-5D20-4A42-B950-83327C2F7A32}" destId="{21B53179-DEC2-481F-964A-13C9D0D0A53D}" srcOrd="0" destOrd="0" presId="urn:microsoft.com/office/officeart/2005/8/layout/vList2"/>
    <dgm:cxn modelId="{C401024C-F34B-494A-9EF9-9CED95517C93}" srcId="{B54BC0D8-69C0-444A-B425-86C336C27E7B}" destId="{EE952431-ECE8-4FEA-BDFE-53E2A9CA34CB}" srcOrd="0" destOrd="0" parTransId="{34630D58-6F21-4B45-850F-26AD9051FE05}" sibTransId="{819DA548-9F7E-4D7B-8CD6-CEF43B55565D}"/>
    <dgm:cxn modelId="{7CA73C87-236B-45C5-85D3-975F1A4AB60F}" type="presOf" srcId="{EE952431-ECE8-4FEA-BDFE-53E2A9CA34CB}" destId="{68DAD628-D836-4624-A29F-78009AD35812}" srcOrd="0" destOrd="0" presId="urn:microsoft.com/office/officeart/2005/8/layout/vList2"/>
    <dgm:cxn modelId="{C1F4ECD1-4B9C-431D-BB78-0625ED16FFBA}" type="presOf" srcId="{B54BC0D8-69C0-444A-B425-86C336C27E7B}" destId="{7DAC6E0B-6EED-4DD5-850C-112931BFCE7E}" srcOrd="0" destOrd="0" presId="urn:microsoft.com/office/officeart/2005/8/layout/vList2"/>
    <dgm:cxn modelId="{8F3D4213-E096-41D9-B0FB-F38793070447}" type="presParOf" srcId="{7DAC6E0B-6EED-4DD5-850C-112931BFCE7E}" destId="{68DAD628-D836-4624-A29F-78009AD35812}" srcOrd="0" destOrd="0" presId="urn:microsoft.com/office/officeart/2005/8/layout/vList2"/>
    <dgm:cxn modelId="{AD86FF7A-19D1-4BBE-A15D-D18BB51EC54D}" type="presParOf" srcId="{7DAC6E0B-6EED-4DD5-850C-112931BFCE7E}" destId="{E9842AFE-73FF-4D27-9700-C40B99B8D289}" srcOrd="1" destOrd="0" presId="urn:microsoft.com/office/officeart/2005/8/layout/vList2"/>
    <dgm:cxn modelId="{EE3C50C2-2FAB-4844-A624-761ACB54FCCC}" type="presParOf" srcId="{7DAC6E0B-6EED-4DD5-850C-112931BFCE7E}" destId="{21B53179-DEC2-481F-964A-13C9D0D0A53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E3B29DC-4C06-4B71-B4A0-5DBDA0EF00FE}"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C5C20EB2-D6BA-4125-9751-661811BED9B0}">
      <dgm:prSet/>
      <dgm:spPr/>
      <dgm:t>
        <a:bodyPr/>
        <a:lstStyle/>
        <a:p>
          <a:r>
            <a:rPr lang="en-US"/>
            <a:t>Also called Even parity Check</a:t>
          </a:r>
        </a:p>
      </dgm:t>
    </dgm:pt>
    <dgm:pt modelId="{F996DF98-15F3-43CB-96A1-C2B4DF471D1A}" type="parTrans" cxnId="{23491FB1-266D-4D8A-84C9-634ABDA133F3}">
      <dgm:prSet/>
      <dgm:spPr/>
      <dgm:t>
        <a:bodyPr/>
        <a:lstStyle/>
        <a:p>
          <a:endParaRPr lang="en-US"/>
        </a:p>
      </dgm:t>
    </dgm:pt>
    <dgm:pt modelId="{71F33E53-2BFA-4C56-94D2-86AE0362DD0D}" type="sibTrans" cxnId="{23491FB1-266D-4D8A-84C9-634ABDA133F3}">
      <dgm:prSet/>
      <dgm:spPr/>
      <dgm:t>
        <a:bodyPr/>
        <a:lstStyle/>
        <a:p>
          <a:endParaRPr lang="en-US"/>
        </a:p>
      </dgm:t>
    </dgm:pt>
    <dgm:pt modelId="{6050F28F-8763-4662-A6AC-A6A83F8A0EDC}">
      <dgm:prSet/>
      <dgm:spPr/>
      <dgm:t>
        <a:bodyPr/>
        <a:lstStyle/>
        <a:p>
          <a:r>
            <a:rPr lang="en-US"/>
            <a:t>1 is added to the block if it contains odd number of 1’s, and</a:t>
          </a:r>
        </a:p>
      </dgm:t>
    </dgm:pt>
    <dgm:pt modelId="{BC83D267-D82C-4ED1-8845-E57BEA8D3DB3}" type="parTrans" cxnId="{18202290-58E5-44EE-AD43-D209A0A32753}">
      <dgm:prSet/>
      <dgm:spPr/>
      <dgm:t>
        <a:bodyPr/>
        <a:lstStyle/>
        <a:p>
          <a:endParaRPr lang="en-US"/>
        </a:p>
      </dgm:t>
    </dgm:pt>
    <dgm:pt modelId="{1AD39E55-DF10-4693-85E6-AE0E8EFDCCE4}" type="sibTrans" cxnId="{18202290-58E5-44EE-AD43-D209A0A32753}">
      <dgm:prSet/>
      <dgm:spPr/>
      <dgm:t>
        <a:bodyPr/>
        <a:lstStyle/>
        <a:p>
          <a:endParaRPr lang="en-US"/>
        </a:p>
      </dgm:t>
    </dgm:pt>
    <dgm:pt modelId="{96ACC0B3-8266-438D-9382-10F93C6AC9F7}">
      <dgm:prSet/>
      <dgm:spPr/>
      <dgm:t>
        <a:bodyPr/>
        <a:lstStyle/>
        <a:p>
          <a:r>
            <a:rPr lang="en-US"/>
            <a:t>0 is added if it contains even number of 1’s</a:t>
          </a:r>
        </a:p>
      </dgm:t>
    </dgm:pt>
    <dgm:pt modelId="{CF2518D8-2A51-4B53-8752-1CEF52FC134B}" type="parTrans" cxnId="{15FDE51F-5C06-437B-973E-D78A8B559EA7}">
      <dgm:prSet/>
      <dgm:spPr/>
      <dgm:t>
        <a:bodyPr/>
        <a:lstStyle/>
        <a:p>
          <a:endParaRPr lang="en-US"/>
        </a:p>
      </dgm:t>
    </dgm:pt>
    <dgm:pt modelId="{9123B88B-2489-47DB-8E8C-A75FE51B1671}" type="sibTrans" cxnId="{15FDE51F-5C06-437B-973E-D78A8B559EA7}">
      <dgm:prSet/>
      <dgm:spPr/>
      <dgm:t>
        <a:bodyPr/>
        <a:lstStyle/>
        <a:p>
          <a:endParaRPr lang="en-US"/>
        </a:p>
      </dgm:t>
    </dgm:pt>
    <dgm:pt modelId="{F7D45D90-8261-43FF-814B-EDDEDD7D657D}">
      <dgm:prSet/>
      <dgm:spPr/>
      <dgm:t>
        <a:bodyPr/>
        <a:lstStyle/>
        <a:p>
          <a:r>
            <a:rPr lang="en-US"/>
            <a:t>It can detect only odd bit error</a:t>
          </a:r>
        </a:p>
      </dgm:t>
    </dgm:pt>
    <dgm:pt modelId="{864FBA4A-2915-43D2-B273-4E924CE24B8F}" type="parTrans" cxnId="{9DD3F05F-A0AD-4EA0-BBFF-A17C11F52743}">
      <dgm:prSet/>
      <dgm:spPr/>
      <dgm:t>
        <a:bodyPr/>
        <a:lstStyle/>
        <a:p>
          <a:endParaRPr lang="en-US"/>
        </a:p>
      </dgm:t>
    </dgm:pt>
    <dgm:pt modelId="{9BE1C457-517C-4C00-9F02-1E6E78F0CAAC}" type="sibTrans" cxnId="{9DD3F05F-A0AD-4EA0-BBFF-A17C11F52743}">
      <dgm:prSet/>
      <dgm:spPr/>
      <dgm:t>
        <a:bodyPr/>
        <a:lstStyle/>
        <a:p>
          <a:endParaRPr lang="en-US"/>
        </a:p>
      </dgm:t>
    </dgm:pt>
    <dgm:pt modelId="{32CAF555-1FBE-4744-9AEB-C19709064261}">
      <dgm:prSet/>
      <dgm:spPr/>
      <dgm:t>
        <a:bodyPr/>
        <a:lstStyle/>
        <a:p>
          <a:r>
            <a:rPr lang="en-US"/>
            <a:t>It cannot correct error</a:t>
          </a:r>
        </a:p>
      </dgm:t>
    </dgm:pt>
    <dgm:pt modelId="{0401B959-8C99-4376-89F7-DD19D20AFC9A}" type="parTrans" cxnId="{C33C7CBF-3A3D-4D24-BA7A-D6C9313683C1}">
      <dgm:prSet/>
      <dgm:spPr/>
      <dgm:t>
        <a:bodyPr/>
        <a:lstStyle/>
        <a:p>
          <a:endParaRPr lang="en-US"/>
        </a:p>
      </dgm:t>
    </dgm:pt>
    <dgm:pt modelId="{4AF60E4C-8080-4E0E-B1B4-37A7BF11C84D}" type="sibTrans" cxnId="{C33C7CBF-3A3D-4D24-BA7A-D6C9313683C1}">
      <dgm:prSet/>
      <dgm:spPr/>
      <dgm:t>
        <a:bodyPr/>
        <a:lstStyle/>
        <a:p>
          <a:endParaRPr lang="en-US"/>
        </a:p>
      </dgm:t>
    </dgm:pt>
    <dgm:pt modelId="{EBCEB0CE-A2B9-41B1-93AE-AACF967A76FD}" type="pres">
      <dgm:prSet presAssocID="{8E3B29DC-4C06-4B71-B4A0-5DBDA0EF00FE}" presName="linear" presStyleCnt="0">
        <dgm:presLayoutVars>
          <dgm:dir/>
          <dgm:animLvl val="lvl"/>
          <dgm:resizeHandles val="exact"/>
        </dgm:presLayoutVars>
      </dgm:prSet>
      <dgm:spPr/>
    </dgm:pt>
    <dgm:pt modelId="{7D81D292-0878-40DC-9D61-019B9A4B139C}" type="pres">
      <dgm:prSet presAssocID="{C5C20EB2-D6BA-4125-9751-661811BED9B0}" presName="parentLin" presStyleCnt="0"/>
      <dgm:spPr/>
    </dgm:pt>
    <dgm:pt modelId="{D90D5195-5376-4A66-B11E-C58E336F9711}" type="pres">
      <dgm:prSet presAssocID="{C5C20EB2-D6BA-4125-9751-661811BED9B0}" presName="parentLeftMargin" presStyleLbl="node1" presStyleIdx="0" presStyleCnt="3"/>
      <dgm:spPr/>
    </dgm:pt>
    <dgm:pt modelId="{F6732DA1-4100-42D6-85C7-F45B3B5CB638}" type="pres">
      <dgm:prSet presAssocID="{C5C20EB2-D6BA-4125-9751-661811BED9B0}" presName="parentText" presStyleLbl="node1" presStyleIdx="0" presStyleCnt="3">
        <dgm:presLayoutVars>
          <dgm:chMax val="0"/>
          <dgm:bulletEnabled val="1"/>
        </dgm:presLayoutVars>
      </dgm:prSet>
      <dgm:spPr/>
    </dgm:pt>
    <dgm:pt modelId="{8C070280-0344-40B4-9679-881E48BF8A06}" type="pres">
      <dgm:prSet presAssocID="{C5C20EB2-D6BA-4125-9751-661811BED9B0}" presName="negativeSpace" presStyleCnt="0"/>
      <dgm:spPr/>
    </dgm:pt>
    <dgm:pt modelId="{F77C22B0-F0AF-4B25-A900-060B30979523}" type="pres">
      <dgm:prSet presAssocID="{C5C20EB2-D6BA-4125-9751-661811BED9B0}" presName="childText" presStyleLbl="conFgAcc1" presStyleIdx="0" presStyleCnt="3">
        <dgm:presLayoutVars>
          <dgm:bulletEnabled val="1"/>
        </dgm:presLayoutVars>
      </dgm:prSet>
      <dgm:spPr/>
    </dgm:pt>
    <dgm:pt modelId="{AAF248F1-F876-485F-B2A8-55446B82B616}" type="pres">
      <dgm:prSet presAssocID="{71F33E53-2BFA-4C56-94D2-86AE0362DD0D}" presName="spaceBetweenRectangles" presStyleCnt="0"/>
      <dgm:spPr/>
    </dgm:pt>
    <dgm:pt modelId="{7CF9E04E-D232-4251-823F-08767DA0E920}" type="pres">
      <dgm:prSet presAssocID="{F7D45D90-8261-43FF-814B-EDDEDD7D657D}" presName="parentLin" presStyleCnt="0"/>
      <dgm:spPr/>
    </dgm:pt>
    <dgm:pt modelId="{7501DE76-2E8C-4A02-8CF2-044BC96239BD}" type="pres">
      <dgm:prSet presAssocID="{F7D45D90-8261-43FF-814B-EDDEDD7D657D}" presName="parentLeftMargin" presStyleLbl="node1" presStyleIdx="0" presStyleCnt="3"/>
      <dgm:spPr/>
    </dgm:pt>
    <dgm:pt modelId="{9BB25615-EA3F-4AD2-87B3-5842C1810C4C}" type="pres">
      <dgm:prSet presAssocID="{F7D45D90-8261-43FF-814B-EDDEDD7D657D}" presName="parentText" presStyleLbl="node1" presStyleIdx="1" presStyleCnt="3">
        <dgm:presLayoutVars>
          <dgm:chMax val="0"/>
          <dgm:bulletEnabled val="1"/>
        </dgm:presLayoutVars>
      </dgm:prSet>
      <dgm:spPr/>
    </dgm:pt>
    <dgm:pt modelId="{5B53E81F-808B-4695-AFBF-C9C6C7AA5A79}" type="pres">
      <dgm:prSet presAssocID="{F7D45D90-8261-43FF-814B-EDDEDD7D657D}" presName="negativeSpace" presStyleCnt="0"/>
      <dgm:spPr/>
    </dgm:pt>
    <dgm:pt modelId="{95654940-FE12-4339-993E-C3F17B60EA2E}" type="pres">
      <dgm:prSet presAssocID="{F7D45D90-8261-43FF-814B-EDDEDD7D657D}" presName="childText" presStyleLbl="conFgAcc1" presStyleIdx="1" presStyleCnt="3">
        <dgm:presLayoutVars>
          <dgm:bulletEnabled val="1"/>
        </dgm:presLayoutVars>
      </dgm:prSet>
      <dgm:spPr/>
    </dgm:pt>
    <dgm:pt modelId="{79AC6F43-2432-469D-AD92-E3E3C83DC929}" type="pres">
      <dgm:prSet presAssocID="{9BE1C457-517C-4C00-9F02-1E6E78F0CAAC}" presName="spaceBetweenRectangles" presStyleCnt="0"/>
      <dgm:spPr/>
    </dgm:pt>
    <dgm:pt modelId="{8D218C10-18AB-46F4-9AEC-F4030CE08A8C}" type="pres">
      <dgm:prSet presAssocID="{32CAF555-1FBE-4744-9AEB-C19709064261}" presName="parentLin" presStyleCnt="0"/>
      <dgm:spPr/>
    </dgm:pt>
    <dgm:pt modelId="{32BA1BBA-CAA6-4029-BC49-A610B929E159}" type="pres">
      <dgm:prSet presAssocID="{32CAF555-1FBE-4744-9AEB-C19709064261}" presName="parentLeftMargin" presStyleLbl="node1" presStyleIdx="1" presStyleCnt="3"/>
      <dgm:spPr/>
    </dgm:pt>
    <dgm:pt modelId="{735ABCA6-7DC9-4A5F-8915-6BC67DB51EDD}" type="pres">
      <dgm:prSet presAssocID="{32CAF555-1FBE-4744-9AEB-C19709064261}" presName="parentText" presStyleLbl="node1" presStyleIdx="2" presStyleCnt="3">
        <dgm:presLayoutVars>
          <dgm:chMax val="0"/>
          <dgm:bulletEnabled val="1"/>
        </dgm:presLayoutVars>
      </dgm:prSet>
      <dgm:spPr/>
    </dgm:pt>
    <dgm:pt modelId="{7D7F8D9E-5AB2-482E-970B-DD7E26D7B28D}" type="pres">
      <dgm:prSet presAssocID="{32CAF555-1FBE-4744-9AEB-C19709064261}" presName="negativeSpace" presStyleCnt="0"/>
      <dgm:spPr/>
    </dgm:pt>
    <dgm:pt modelId="{02A10D47-379E-451D-8BBD-C99616D54C87}" type="pres">
      <dgm:prSet presAssocID="{32CAF555-1FBE-4744-9AEB-C19709064261}" presName="childText" presStyleLbl="conFgAcc1" presStyleIdx="2" presStyleCnt="3">
        <dgm:presLayoutVars>
          <dgm:bulletEnabled val="1"/>
        </dgm:presLayoutVars>
      </dgm:prSet>
      <dgm:spPr/>
    </dgm:pt>
  </dgm:ptLst>
  <dgm:cxnLst>
    <dgm:cxn modelId="{4C69B007-D76B-4416-A390-DFB7750A4890}" type="presOf" srcId="{F7D45D90-8261-43FF-814B-EDDEDD7D657D}" destId="{7501DE76-2E8C-4A02-8CF2-044BC96239BD}" srcOrd="0" destOrd="0" presId="urn:microsoft.com/office/officeart/2005/8/layout/list1"/>
    <dgm:cxn modelId="{F717C118-0377-476F-803C-C21DAE280962}" type="presOf" srcId="{32CAF555-1FBE-4744-9AEB-C19709064261}" destId="{735ABCA6-7DC9-4A5F-8915-6BC67DB51EDD}" srcOrd="1" destOrd="0" presId="urn:microsoft.com/office/officeart/2005/8/layout/list1"/>
    <dgm:cxn modelId="{15FDE51F-5C06-437B-973E-D78A8B559EA7}" srcId="{C5C20EB2-D6BA-4125-9751-661811BED9B0}" destId="{96ACC0B3-8266-438D-9382-10F93C6AC9F7}" srcOrd="1" destOrd="0" parTransId="{CF2518D8-2A51-4B53-8752-1CEF52FC134B}" sibTransId="{9123B88B-2489-47DB-8E8C-A75FE51B1671}"/>
    <dgm:cxn modelId="{F7F1F829-2C45-4A89-96FE-17CEF81A1284}" type="presOf" srcId="{32CAF555-1FBE-4744-9AEB-C19709064261}" destId="{32BA1BBA-CAA6-4029-BC49-A610B929E159}" srcOrd="0" destOrd="0" presId="urn:microsoft.com/office/officeart/2005/8/layout/list1"/>
    <dgm:cxn modelId="{DA9F553E-32AB-44BE-A886-3D03190C87FF}" type="presOf" srcId="{96ACC0B3-8266-438D-9382-10F93C6AC9F7}" destId="{F77C22B0-F0AF-4B25-A900-060B30979523}" srcOrd="0" destOrd="1" presId="urn:microsoft.com/office/officeart/2005/8/layout/list1"/>
    <dgm:cxn modelId="{9DD3F05F-A0AD-4EA0-BBFF-A17C11F52743}" srcId="{8E3B29DC-4C06-4B71-B4A0-5DBDA0EF00FE}" destId="{F7D45D90-8261-43FF-814B-EDDEDD7D657D}" srcOrd="1" destOrd="0" parTransId="{864FBA4A-2915-43D2-B273-4E924CE24B8F}" sibTransId="{9BE1C457-517C-4C00-9F02-1E6E78F0CAAC}"/>
    <dgm:cxn modelId="{9D7DD66D-2085-486E-BC3B-11DD75D47742}" type="presOf" srcId="{8E3B29DC-4C06-4B71-B4A0-5DBDA0EF00FE}" destId="{EBCEB0CE-A2B9-41B1-93AE-AACF967A76FD}" srcOrd="0" destOrd="0" presId="urn:microsoft.com/office/officeart/2005/8/layout/list1"/>
    <dgm:cxn modelId="{A1075480-91DD-4ACC-9675-B068AEB3D658}" type="presOf" srcId="{C5C20EB2-D6BA-4125-9751-661811BED9B0}" destId="{F6732DA1-4100-42D6-85C7-F45B3B5CB638}" srcOrd="1" destOrd="0" presId="urn:microsoft.com/office/officeart/2005/8/layout/list1"/>
    <dgm:cxn modelId="{BF257588-0A7C-42B9-A050-76BB78544C68}" type="presOf" srcId="{C5C20EB2-D6BA-4125-9751-661811BED9B0}" destId="{D90D5195-5376-4A66-B11E-C58E336F9711}" srcOrd="0" destOrd="0" presId="urn:microsoft.com/office/officeart/2005/8/layout/list1"/>
    <dgm:cxn modelId="{9AAC6C8A-5539-4F91-A3BB-6BDD1D015DA5}" type="presOf" srcId="{F7D45D90-8261-43FF-814B-EDDEDD7D657D}" destId="{9BB25615-EA3F-4AD2-87B3-5842C1810C4C}" srcOrd="1" destOrd="0" presId="urn:microsoft.com/office/officeart/2005/8/layout/list1"/>
    <dgm:cxn modelId="{18202290-58E5-44EE-AD43-D209A0A32753}" srcId="{C5C20EB2-D6BA-4125-9751-661811BED9B0}" destId="{6050F28F-8763-4662-A6AC-A6A83F8A0EDC}" srcOrd="0" destOrd="0" parTransId="{BC83D267-D82C-4ED1-8845-E57BEA8D3DB3}" sibTransId="{1AD39E55-DF10-4693-85E6-AE0E8EFDCCE4}"/>
    <dgm:cxn modelId="{23491FB1-266D-4D8A-84C9-634ABDA133F3}" srcId="{8E3B29DC-4C06-4B71-B4A0-5DBDA0EF00FE}" destId="{C5C20EB2-D6BA-4125-9751-661811BED9B0}" srcOrd="0" destOrd="0" parTransId="{F996DF98-15F3-43CB-96A1-C2B4DF471D1A}" sibTransId="{71F33E53-2BFA-4C56-94D2-86AE0362DD0D}"/>
    <dgm:cxn modelId="{93294BBF-AC9D-475E-AB04-6DBAF799C3D2}" type="presOf" srcId="{6050F28F-8763-4662-A6AC-A6A83F8A0EDC}" destId="{F77C22B0-F0AF-4B25-A900-060B30979523}" srcOrd="0" destOrd="0" presId="urn:microsoft.com/office/officeart/2005/8/layout/list1"/>
    <dgm:cxn modelId="{C33C7CBF-3A3D-4D24-BA7A-D6C9313683C1}" srcId="{8E3B29DC-4C06-4B71-B4A0-5DBDA0EF00FE}" destId="{32CAF555-1FBE-4744-9AEB-C19709064261}" srcOrd="2" destOrd="0" parTransId="{0401B959-8C99-4376-89F7-DD19D20AFC9A}" sibTransId="{4AF60E4C-8080-4E0E-B1B4-37A7BF11C84D}"/>
    <dgm:cxn modelId="{24406A85-43D6-4BB6-AC68-D234C34897DF}" type="presParOf" srcId="{EBCEB0CE-A2B9-41B1-93AE-AACF967A76FD}" destId="{7D81D292-0878-40DC-9D61-019B9A4B139C}" srcOrd="0" destOrd="0" presId="urn:microsoft.com/office/officeart/2005/8/layout/list1"/>
    <dgm:cxn modelId="{5361E883-5987-47B9-8DCF-36463E775507}" type="presParOf" srcId="{7D81D292-0878-40DC-9D61-019B9A4B139C}" destId="{D90D5195-5376-4A66-B11E-C58E336F9711}" srcOrd="0" destOrd="0" presId="urn:microsoft.com/office/officeart/2005/8/layout/list1"/>
    <dgm:cxn modelId="{0AB3DD2C-1561-4086-8B32-6A19FD86149F}" type="presParOf" srcId="{7D81D292-0878-40DC-9D61-019B9A4B139C}" destId="{F6732DA1-4100-42D6-85C7-F45B3B5CB638}" srcOrd="1" destOrd="0" presId="urn:microsoft.com/office/officeart/2005/8/layout/list1"/>
    <dgm:cxn modelId="{3EEE1D9F-D360-4947-AFE9-5C82E45CD3F9}" type="presParOf" srcId="{EBCEB0CE-A2B9-41B1-93AE-AACF967A76FD}" destId="{8C070280-0344-40B4-9679-881E48BF8A06}" srcOrd="1" destOrd="0" presId="urn:microsoft.com/office/officeart/2005/8/layout/list1"/>
    <dgm:cxn modelId="{BBD0226C-4CB5-4DB7-B7F8-DC2FF2064174}" type="presParOf" srcId="{EBCEB0CE-A2B9-41B1-93AE-AACF967A76FD}" destId="{F77C22B0-F0AF-4B25-A900-060B30979523}" srcOrd="2" destOrd="0" presId="urn:microsoft.com/office/officeart/2005/8/layout/list1"/>
    <dgm:cxn modelId="{37EBEAC0-4D23-4B98-8762-9583CF558341}" type="presParOf" srcId="{EBCEB0CE-A2B9-41B1-93AE-AACF967A76FD}" destId="{AAF248F1-F876-485F-B2A8-55446B82B616}" srcOrd="3" destOrd="0" presId="urn:microsoft.com/office/officeart/2005/8/layout/list1"/>
    <dgm:cxn modelId="{AEA68DB0-026C-4146-AA06-A1C4286081AF}" type="presParOf" srcId="{EBCEB0CE-A2B9-41B1-93AE-AACF967A76FD}" destId="{7CF9E04E-D232-4251-823F-08767DA0E920}" srcOrd="4" destOrd="0" presId="urn:microsoft.com/office/officeart/2005/8/layout/list1"/>
    <dgm:cxn modelId="{7C7E1535-DA7D-4255-9B3C-994E75F8C1C6}" type="presParOf" srcId="{7CF9E04E-D232-4251-823F-08767DA0E920}" destId="{7501DE76-2E8C-4A02-8CF2-044BC96239BD}" srcOrd="0" destOrd="0" presId="urn:microsoft.com/office/officeart/2005/8/layout/list1"/>
    <dgm:cxn modelId="{5B97DDBF-6E51-4001-8796-D8D06128E73D}" type="presParOf" srcId="{7CF9E04E-D232-4251-823F-08767DA0E920}" destId="{9BB25615-EA3F-4AD2-87B3-5842C1810C4C}" srcOrd="1" destOrd="0" presId="urn:microsoft.com/office/officeart/2005/8/layout/list1"/>
    <dgm:cxn modelId="{612DB402-8FE9-4121-B31C-8E08D4809F43}" type="presParOf" srcId="{EBCEB0CE-A2B9-41B1-93AE-AACF967A76FD}" destId="{5B53E81F-808B-4695-AFBF-C9C6C7AA5A79}" srcOrd="5" destOrd="0" presId="urn:microsoft.com/office/officeart/2005/8/layout/list1"/>
    <dgm:cxn modelId="{8DE625DF-D86A-415C-B7B5-5C29F664F23E}" type="presParOf" srcId="{EBCEB0CE-A2B9-41B1-93AE-AACF967A76FD}" destId="{95654940-FE12-4339-993E-C3F17B60EA2E}" srcOrd="6" destOrd="0" presId="urn:microsoft.com/office/officeart/2005/8/layout/list1"/>
    <dgm:cxn modelId="{80E92411-AE91-451D-84A3-7119B61E17B6}" type="presParOf" srcId="{EBCEB0CE-A2B9-41B1-93AE-AACF967A76FD}" destId="{79AC6F43-2432-469D-AD92-E3E3C83DC929}" srcOrd="7" destOrd="0" presId="urn:microsoft.com/office/officeart/2005/8/layout/list1"/>
    <dgm:cxn modelId="{52536EB2-A01A-40CA-8434-A77586AEE093}" type="presParOf" srcId="{EBCEB0CE-A2B9-41B1-93AE-AACF967A76FD}" destId="{8D218C10-18AB-46F4-9AEC-F4030CE08A8C}" srcOrd="8" destOrd="0" presId="urn:microsoft.com/office/officeart/2005/8/layout/list1"/>
    <dgm:cxn modelId="{41250E15-429F-4098-8D40-D21EB6301E4C}" type="presParOf" srcId="{8D218C10-18AB-46F4-9AEC-F4030CE08A8C}" destId="{32BA1BBA-CAA6-4029-BC49-A610B929E159}" srcOrd="0" destOrd="0" presId="urn:microsoft.com/office/officeart/2005/8/layout/list1"/>
    <dgm:cxn modelId="{0B8208B7-0AA3-4162-9760-9294D8F0F5CB}" type="presParOf" srcId="{8D218C10-18AB-46F4-9AEC-F4030CE08A8C}" destId="{735ABCA6-7DC9-4A5F-8915-6BC67DB51EDD}" srcOrd="1" destOrd="0" presId="urn:microsoft.com/office/officeart/2005/8/layout/list1"/>
    <dgm:cxn modelId="{0D2D2C65-E55F-476C-A9A1-DBEF3CEA12D8}" type="presParOf" srcId="{EBCEB0CE-A2B9-41B1-93AE-AACF967A76FD}" destId="{7D7F8D9E-5AB2-482E-970B-DD7E26D7B28D}" srcOrd="9" destOrd="0" presId="urn:microsoft.com/office/officeart/2005/8/layout/list1"/>
    <dgm:cxn modelId="{9B681E26-B9CA-4CBE-A5FA-8FA8CC853D9E}" type="presParOf" srcId="{EBCEB0CE-A2B9-41B1-93AE-AACF967A76FD}" destId="{02A10D47-379E-451D-8BBD-C99616D54C8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992706-77C4-4949-BB6D-ACEC9F65CB4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3DC2D40-DC89-45F0-ABC4-382EF87A9174}">
      <dgm:prSet/>
      <dgm:spPr/>
      <dgm:t>
        <a:bodyPr/>
        <a:lstStyle/>
        <a:p>
          <a:r>
            <a:rPr lang="en-US"/>
            <a:t>In checksum error detection scheme, the data is divided into k segments each of m bits.</a:t>
          </a:r>
        </a:p>
      </dgm:t>
    </dgm:pt>
    <dgm:pt modelId="{A7CD2040-9AAA-450F-B74D-AB3828DC66ED}" type="parTrans" cxnId="{F6A8E092-D78F-4BAC-9D10-8F84077641F6}">
      <dgm:prSet/>
      <dgm:spPr/>
      <dgm:t>
        <a:bodyPr/>
        <a:lstStyle/>
        <a:p>
          <a:endParaRPr lang="en-US"/>
        </a:p>
      </dgm:t>
    </dgm:pt>
    <dgm:pt modelId="{B1C98872-D237-4A95-91A9-EBB8494D0A35}" type="sibTrans" cxnId="{F6A8E092-D78F-4BAC-9D10-8F84077641F6}">
      <dgm:prSet/>
      <dgm:spPr/>
      <dgm:t>
        <a:bodyPr/>
        <a:lstStyle/>
        <a:p>
          <a:endParaRPr lang="en-US"/>
        </a:p>
      </dgm:t>
    </dgm:pt>
    <dgm:pt modelId="{BB44B00C-8913-461D-8FAA-92ED70A8CBFE}">
      <dgm:prSet/>
      <dgm:spPr/>
      <dgm:t>
        <a:bodyPr/>
        <a:lstStyle/>
        <a:p>
          <a:r>
            <a:rPr lang="en-US"/>
            <a:t>In the sender’s end the segments are added using 1’s complement arithmetic to get the sum. The sum is complemented to get the checksum.</a:t>
          </a:r>
        </a:p>
      </dgm:t>
    </dgm:pt>
    <dgm:pt modelId="{BAA66FDC-D7B2-4235-998D-093F0867BD62}" type="parTrans" cxnId="{9EEF19C7-C30B-4821-90E8-48BEF600B101}">
      <dgm:prSet/>
      <dgm:spPr/>
      <dgm:t>
        <a:bodyPr/>
        <a:lstStyle/>
        <a:p>
          <a:endParaRPr lang="en-US"/>
        </a:p>
      </dgm:t>
    </dgm:pt>
    <dgm:pt modelId="{96E8DD73-6E02-43FB-BFBC-898C7A352F81}" type="sibTrans" cxnId="{9EEF19C7-C30B-4821-90E8-48BEF600B101}">
      <dgm:prSet/>
      <dgm:spPr/>
      <dgm:t>
        <a:bodyPr/>
        <a:lstStyle/>
        <a:p>
          <a:endParaRPr lang="en-US"/>
        </a:p>
      </dgm:t>
    </dgm:pt>
    <dgm:pt modelId="{BD806034-129D-44BB-A972-93BD6BAB1035}">
      <dgm:prSet/>
      <dgm:spPr/>
      <dgm:t>
        <a:bodyPr/>
        <a:lstStyle/>
        <a:p>
          <a:r>
            <a:rPr lang="en-US"/>
            <a:t>The checksum segment is sent along with the data segments.</a:t>
          </a:r>
        </a:p>
      </dgm:t>
    </dgm:pt>
    <dgm:pt modelId="{88C46594-51CB-47D5-946C-E7E5B4B55C37}" type="parTrans" cxnId="{3E27433B-7426-43BD-BCFB-D6E586E277B3}">
      <dgm:prSet/>
      <dgm:spPr/>
      <dgm:t>
        <a:bodyPr/>
        <a:lstStyle/>
        <a:p>
          <a:endParaRPr lang="en-US"/>
        </a:p>
      </dgm:t>
    </dgm:pt>
    <dgm:pt modelId="{4932319E-6227-46FD-BFF4-35FB4FF43457}" type="sibTrans" cxnId="{3E27433B-7426-43BD-BCFB-D6E586E277B3}">
      <dgm:prSet/>
      <dgm:spPr/>
      <dgm:t>
        <a:bodyPr/>
        <a:lstStyle/>
        <a:p>
          <a:endParaRPr lang="en-US"/>
        </a:p>
      </dgm:t>
    </dgm:pt>
    <dgm:pt modelId="{DB889D7D-07BF-4E76-A23F-889666E24EA8}">
      <dgm:prSet/>
      <dgm:spPr/>
      <dgm:t>
        <a:bodyPr/>
        <a:lstStyle/>
        <a:p>
          <a:r>
            <a:rPr lang="en-US"/>
            <a:t>At the receiver’s end, all received segments are added using 1’s complement arithmetic to get the sum. The sum is complemented.</a:t>
          </a:r>
        </a:p>
      </dgm:t>
    </dgm:pt>
    <dgm:pt modelId="{4DFD7580-AC13-4ACD-87C7-7DBDFDF521AA}" type="parTrans" cxnId="{CD306B38-4465-4F82-A1CE-56D84A2D817D}">
      <dgm:prSet/>
      <dgm:spPr/>
      <dgm:t>
        <a:bodyPr/>
        <a:lstStyle/>
        <a:p>
          <a:endParaRPr lang="en-US"/>
        </a:p>
      </dgm:t>
    </dgm:pt>
    <dgm:pt modelId="{36DEF196-33E4-4DB9-9A2D-2F1B4F1B089C}" type="sibTrans" cxnId="{CD306B38-4465-4F82-A1CE-56D84A2D817D}">
      <dgm:prSet/>
      <dgm:spPr/>
      <dgm:t>
        <a:bodyPr/>
        <a:lstStyle/>
        <a:p>
          <a:endParaRPr lang="en-US"/>
        </a:p>
      </dgm:t>
    </dgm:pt>
    <dgm:pt modelId="{25C9693D-BCD6-451C-985B-F00BE9431E52}">
      <dgm:prSet/>
      <dgm:spPr/>
      <dgm:t>
        <a:bodyPr/>
        <a:lstStyle/>
        <a:p>
          <a:r>
            <a:rPr lang="en-US"/>
            <a:t>If the result is zero, the received data is accepted; otherwise discarded.</a:t>
          </a:r>
        </a:p>
      </dgm:t>
    </dgm:pt>
    <dgm:pt modelId="{402D9399-D1B5-4C0E-BAF4-492272FB1D11}" type="parTrans" cxnId="{FC7E416D-93E0-402E-B400-4633ACC7B53E}">
      <dgm:prSet/>
      <dgm:spPr/>
      <dgm:t>
        <a:bodyPr/>
        <a:lstStyle/>
        <a:p>
          <a:endParaRPr lang="en-US"/>
        </a:p>
      </dgm:t>
    </dgm:pt>
    <dgm:pt modelId="{B0956DA3-69A2-42A2-93DC-2FB43DFFD042}" type="sibTrans" cxnId="{FC7E416D-93E0-402E-B400-4633ACC7B53E}">
      <dgm:prSet/>
      <dgm:spPr/>
      <dgm:t>
        <a:bodyPr/>
        <a:lstStyle/>
        <a:p>
          <a:endParaRPr lang="en-US"/>
        </a:p>
      </dgm:t>
    </dgm:pt>
    <dgm:pt modelId="{E7FD4C9B-8290-4650-AE57-5DB2D7E47313}" type="pres">
      <dgm:prSet presAssocID="{43992706-77C4-4949-BB6D-ACEC9F65CB41}" presName="linear" presStyleCnt="0">
        <dgm:presLayoutVars>
          <dgm:animLvl val="lvl"/>
          <dgm:resizeHandles val="exact"/>
        </dgm:presLayoutVars>
      </dgm:prSet>
      <dgm:spPr/>
    </dgm:pt>
    <dgm:pt modelId="{7B6A8591-BDFB-4ACE-ADEC-400A6F68F1FB}" type="pres">
      <dgm:prSet presAssocID="{B3DC2D40-DC89-45F0-ABC4-382EF87A9174}" presName="parentText" presStyleLbl="node1" presStyleIdx="0" presStyleCnt="5">
        <dgm:presLayoutVars>
          <dgm:chMax val="0"/>
          <dgm:bulletEnabled val="1"/>
        </dgm:presLayoutVars>
      </dgm:prSet>
      <dgm:spPr/>
    </dgm:pt>
    <dgm:pt modelId="{31109014-144B-4269-8019-CB4DEF8CE131}" type="pres">
      <dgm:prSet presAssocID="{B1C98872-D237-4A95-91A9-EBB8494D0A35}" presName="spacer" presStyleCnt="0"/>
      <dgm:spPr/>
    </dgm:pt>
    <dgm:pt modelId="{FC9D0C15-341C-41FC-A554-A1302C8B67A2}" type="pres">
      <dgm:prSet presAssocID="{BB44B00C-8913-461D-8FAA-92ED70A8CBFE}" presName="parentText" presStyleLbl="node1" presStyleIdx="1" presStyleCnt="5">
        <dgm:presLayoutVars>
          <dgm:chMax val="0"/>
          <dgm:bulletEnabled val="1"/>
        </dgm:presLayoutVars>
      </dgm:prSet>
      <dgm:spPr/>
    </dgm:pt>
    <dgm:pt modelId="{E2270FED-E1E6-4432-9BDA-146BFC375AA5}" type="pres">
      <dgm:prSet presAssocID="{96E8DD73-6E02-43FB-BFBC-898C7A352F81}" presName="spacer" presStyleCnt="0"/>
      <dgm:spPr/>
    </dgm:pt>
    <dgm:pt modelId="{23D098C6-185C-48BE-80C6-88A74D5BABDD}" type="pres">
      <dgm:prSet presAssocID="{BD806034-129D-44BB-A972-93BD6BAB1035}" presName="parentText" presStyleLbl="node1" presStyleIdx="2" presStyleCnt="5">
        <dgm:presLayoutVars>
          <dgm:chMax val="0"/>
          <dgm:bulletEnabled val="1"/>
        </dgm:presLayoutVars>
      </dgm:prSet>
      <dgm:spPr/>
    </dgm:pt>
    <dgm:pt modelId="{224319AA-0630-4CEB-A870-0C00495B0EB7}" type="pres">
      <dgm:prSet presAssocID="{4932319E-6227-46FD-BFF4-35FB4FF43457}" presName="spacer" presStyleCnt="0"/>
      <dgm:spPr/>
    </dgm:pt>
    <dgm:pt modelId="{3023C282-8A6B-48D5-98B0-357AD0977D28}" type="pres">
      <dgm:prSet presAssocID="{DB889D7D-07BF-4E76-A23F-889666E24EA8}" presName="parentText" presStyleLbl="node1" presStyleIdx="3" presStyleCnt="5">
        <dgm:presLayoutVars>
          <dgm:chMax val="0"/>
          <dgm:bulletEnabled val="1"/>
        </dgm:presLayoutVars>
      </dgm:prSet>
      <dgm:spPr/>
    </dgm:pt>
    <dgm:pt modelId="{8BE2B7DE-A31F-4D70-8B2A-BBE8C53D6E6E}" type="pres">
      <dgm:prSet presAssocID="{36DEF196-33E4-4DB9-9A2D-2F1B4F1B089C}" presName="spacer" presStyleCnt="0"/>
      <dgm:spPr/>
    </dgm:pt>
    <dgm:pt modelId="{97FBDFC3-340C-43DA-90E1-1C23FE1A8CCD}" type="pres">
      <dgm:prSet presAssocID="{25C9693D-BCD6-451C-985B-F00BE9431E52}" presName="parentText" presStyleLbl="node1" presStyleIdx="4" presStyleCnt="5">
        <dgm:presLayoutVars>
          <dgm:chMax val="0"/>
          <dgm:bulletEnabled val="1"/>
        </dgm:presLayoutVars>
      </dgm:prSet>
      <dgm:spPr/>
    </dgm:pt>
  </dgm:ptLst>
  <dgm:cxnLst>
    <dgm:cxn modelId="{CD306B38-4465-4F82-A1CE-56D84A2D817D}" srcId="{43992706-77C4-4949-BB6D-ACEC9F65CB41}" destId="{DB889D7D-07BF-4E76-A23F-889666E24EA8}" srcOrd="3" destOrd="0" parTransId="{4DFD7580-AC13-4ACD-87C7-7DBDFDF521AA}" sibTransId="{36DEF196-33E4-4DB9-9A2D-2F1B4F1B089C}"/>
    <dgm:cxn modelId="{3E27433B-7426-43BD-BCFB-D6E586E277B3}" srcId="{43992706-77C4-4949-BB6D-ACEC9F65CB41}" destId="{BD806034-129D-44BB-A972-93BD6BAB1035}" srcOrd="2" destOrd="0" parTransId="{88C46594-51CB-47D5-946C-E7E5B4B55C37}" sibTransId="{4932319E-6227-46FD-BFF4-35FB4FF43457}"/>
    <dgm:cxn modelId="{FC7E416D-93E0-402E-B400-4633ACC7B53E}" srcId="{43992706-77C4-4949-BB6D-ACEC9F65CB41}" destId="{25C9693D-BCD6-451C-985B-F00BE9431E52}" srcOrd="4" destOrd="0" parTransId="{402D9399-D1B5-4C0E-BAF4-492272FB1D11}" sibTransId="{B0956DA3-69A2-42A2-93DC-2FB43DFFD042}"/>
    <dgm:cxn modelId="{01D99774-FB58-4F9A-A8D2-F8665A88DC20}" type="presOf" srcId="{25C9693D-BCD6-451C-985B-F00BE9431E52}" destId="{97FBDFC3-340C-43DA-90E1-1C23FE1A8CCD}" srcOrd="0" destOrd="0" presId="urn:microsoft.com/office/officeart/2005/8/layout/vList2"/>
    <dgm:cxn modelId="{7F813C83-6533-428F-96F8-29459AF02E79}" type="presOf" srcId="{DB889D7D-07BF-4E76-A23F-889666E24EA8}" destId="{3023C282-8A6B-48D5-98B0-357AD0977D28}" srcOrd="0" destOrd="0" presId="urn:microsoft.com/office/officeart/2005/8/layout/vList2"/>
    <dgm:cxn modelId="{6E73068C-D7EF-4085-9F62-038F96FFD511}" type="presOf" srcId="{BB44B00C-8913-461D-8FAA-92ED70A8CBFE}" destId="{FC9D0C15-341C-41FC-A554-A1302C8B67A2}" srcOrd="0" destOrd="0" presId="urn:microsoft.com/office/officeart/2005/8/layout/vList2"/>
    <dgm:cxn modelId="{F6A8E092-D78F-4BAC-9D10-8F84077641F6}" srcId="{43992706-77C4-4949-BB6D-ACEC9F65CB41}" destId="{B3DC2D40-DC89-45F0-ABC4-382EF87A9174}" srcOrd="0" destOrd="0" parTransId="{A7CD2040-9AAA-450F-B74D-AB3828DC66ED}" sibTransId="{B1C98872-D237-4A95-91A9-EBB8494D0A35}"/>
    <dgm:cxn modelId="{9EEF19C7-C30B-4821-90E8-48BEF600B101}" srcId="{43992706-77C4-4949-BB6D-ACEC9F65CB41}" destId="{BB44B00C-8913-461D-8FAA-92ED70A8CBFE}" srcOrd="1" destOrd="0" parTransId="{BAA66FDC-D7B2-4235-998D-093F0867BD62}" sibTransId="{96E8DD73-6E02-43FB-BFBC-898C7A352F81}"/>
    <dgm:cxn modelId="{28DE04DE-0D84-4BEA-9377-5D3B15A26FD4}" type="presOf" srcId="{43992706-77C4-4949-BB6D-ACEC9F65CB41}" destId="{E7FD4C9B-8290-4650-AE57-5DB2D7E47313}" srcOrd="0" destOrd="0" presId="urn:microsoft.com/office/officeart/2005/8/layout/vList2"/>
    <dgm:cxn modelId="{C18FD1DF-301E-4711-869B-952FD3B1CF9D}" type="presOf" srcId="{BD806034-129D-44BB-A972-93BD6BAB1035}" destId="{23D098C6-185C-48BE-80C6-88A74D5BABDD}" srcOrd="0" destOrd="0" presId="urn:microsoft.com/office/officeart/2005/8/layout/vList2"/>
    <dgm:cxn modelId="{84795BE1-C85E-47BC-BC7C-4F092717F52F}" type="presOf" srcId="{B3DC2D40-DC89-45F0-ABC4-382EF87A9174}" destId="{7B6A8591-BDFB-4ACE-ADEC-400A6F68F1FB}" srcOrd="0" destOrd="0" presId="urn:microsoft.com/office/officeart/2005/8/layout/vList2"/>
    <dgm:cxn modelId="{B2D8B3B6-438A-4A99-9FE1-980E59773676}" type="presParOf" srcId="{E7FD4C9B-8290-4650-AE57-5DB2D7E47313}" destId="{7B6A8591-BDFB-4ACE-ADEC-400A6F68F1FB}" srcOrd="0" destOrd="0" presId="urn:microsoft.com/office/officeart/2005/8/layout/vList2"/>
    <dgm:cxn modelId="{7E22DEC8-B518-4C06-BBE9-6202CDA4799F}" type="presParOf" srcId="{E7FD4C9B-8290-4650-AE57-5DB2D7E47313}" destId="{31109014-144B-4269-8019-CB4DEF8CE131}" srcOrd="1" destOrd="0" presId="urn:microsoft.com/office/officeart/2005/8/layout/vList2"/>
    <dgm:cxn modelId="{54983489-6C69-45FA-A8BD-117A33A36800}" type="presParOf" srcId="{E7FD4C9B-8290-4650-AE57-5DB2D7E47313}" destId="{FC9D0C15-341C-41FC-A554-A1302C8B67A2}" srcOrd="2" destOrd="0" presId="urn:microsoft.com/office/officeart/2005/8/layout/vList2"/>
    <dgm:cxn modelId="{DD998CA4-20EB-4EB7-AE7F-3E2E5DCE31E3}" type="presParOf" srcId="{E7FD4C9B-8290-4650-AE57-5DB2D7E47313}" destId="{E2270FED-E1E6-4432-9BDA-146BFC375AA5}" srcOrd="3" destOrd="0" presId="urn:microsoft.com/office/officeart/2005/8/layout/vList2"/>
    <dgm:cxn modelId="{79CEE64E-8D24-42B7-B802-1AFEB106A787}" type="presParOf" srcId="{E7FD4C9B-8290-4650-AE57-5DB2D7E47313}" destId="{23D098C6-185C-48BE-80C6-88A74D5BABDD}" srcOrd="4" destOrd="0" presId="urn:microsoft.com/office/officeart/2005/8/layout/vList2"/>
    <dgm:cxn modelId="{23BD60A0-3D01-4ACB-8EDB-2E965F070693}" type="presParOf" srcId="{E7FD4C9B-8290-4650-AE57-5DB2D7E47313}" destId="{224319AA-0630-4CEB-A870-0C00495B0EB7}" srcOrd="5" destOrd="0" presId="urn:microsoft.com/office/officeart/2005/8/layout/vList2"/>
    <dgm:cxn modelId="{BC9642DD-BA65-479F-A365-E3644929125E}" type="presParOf" srcId="{E7FD4C9B-8290-4650-AE57-5DB2D7E47313}" destId="{3023C282-8A6B-48D5-98B0-357AD0977D28}" srcOrd="6" destOrd="0" presId="urn:microsoft.com/office/officeart/2005/8/layout/vList2"/>
    <dgm:cxn modelId="{DEBCBCE0-F21E-4B83-AEAF-F27B40F2B20D}" type="presParOf" srcId="{E7FD4C9B-8290-4650-AE57-5DB2D7E47313}" destId="{8BE2B7DE-A31F-4D70-8B2A-BBE8C53D6E6E}" srcOrd="7" destOrd="0" presId="urn:microsoft.com/office/officeart/2005/8/layout/vList2"/>
    <dgm:cxn modelId="{B45975B1-A9F7-4A29-9259-5722E57475EC}" type="presParOf" srcId="{E7FD4C9B-8290-4650-AE57-5DB2D7E47313}" destId="{97FBDFC3-340C-43DA-90E1-1C23FE1A8CC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AC8772B-9DED-4F4E-A9B1-BF5BF2B2C50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DBA17DA-9F49-40B0-A852-8EE91ACC82E3}">
      <dgm:prSet/>
      <dgm:spPr/>
      <dgm:t>
        <a:bodyPr/>
        <a:lstStyle/>
        <a:p>
          <a:r>
            <a:rPr lang="en-US"/>
            <a:t>Unlike checksum scheme, which is based on addition, CRC is based on binary division.</a:t>
          </a:r>
        </a:p>
      </dgm:t>
    </dgm:pt>
    <dgm:pt modelId="{F19AEB91-E4E5-4F60-84EB-036545F061BE}" type="parTrans" cxnId="{2C86624A-D811-4C46-82E2-69A468FAF7AA}">
      <dgm:prSet/>
      <dgm:spPr/>
      <dgm:t>
        <a:bodyPr/>
        <a:lstStyle/>
        <a:p>
          <a:endParaRPr lang="en-US"/>
        </a:p>
      </dgm:t>
    </dgm:pt>
    <dgm:pt modelId="{57B3A695-4FDB-41D7-8646-919A77088FE9}" type="sibTrans" cxnId="{2C86624A-D811-4C46-82E2-69A468FAF7AA}">
      <dgm:prSet/>
      <dgm:spPr/>
      <dgm:t>
        <a:bodyPr/>
        <a:lstStyle/>
        <a:p>
          <a:endParaRPr lang="en-US"/>
        </a:p>
      </dgm:t>
    </dgm:pt>
    <dgm:pt modelId="{4975C1F6-C354-4E5A-B53B-63118CB61EB4}">
      <dgm:prSet/>
      <dgm:spPr/>
      <dgm:t>
        <a:bodyPr/>
        <a:lstStyle/>
        <a:p>
          <a:r>
            <a:rPr lang="en-US"/>
            <a:t>In CRC, a sequence of redundant bits, called cyclic redundancy check bits, are appended to the end of data unit so that the resulting data unit becomes exactly divisible by a second, predetermined binary number.</a:t>
          </a:r>
        </a:p>
      </dgm:t>
    </dgm:pt>
    <dgm:pt modelId="{CD6F9AF8-6368-4427-B7DB-7FA1A6B895C4}" type="parTrans" cxnId="{CAA1DF87-73AB-443E-9036-6C9F72065128}">
      <dgm:prSet/>
      <dgm:spPr/>
      <dgm:t>
        <a:bodyPr/>
        <a:lstStyle/>
        <a:p>
          <a:endParaRPr lang="en-US"/>
        </a:p>
      </dgm:t>
    </dgm:pt>
    <dgm:pt modelId="{E56E87AD-FAA8-4723-8C35-A26847E7EAB2}" type="sibTrans" cxnId="{CAA1DF87-73AB-443E-9036-6C9F72065128}">
      <dgm:prSet/>
      <dgm:spPr/>
      <dgm:t>
        <a:bodyPr/>
        <a:lstStyle/>
        <a:p>
          <a:endParaRPr lang="en-US"/>
        </a:p>
      </dgm:t>
    </dgm:pt>
    <dgm:pt modelId="{3ED5E871-CC2F-4BAB-B62B-739FDAF6ADA3}">
      <dgm:prSet/>
      <dgm:spPr/>
      <dgm:t>
        <a:bodyPr/>
        <a:lstStyle/>
        <a:p>
          <a:r>
            <a:rPr lang="en-US"/>
            <a:t>At the destination, the incoming data unit is divided by the same number. If at this step there is no remainder, the data unit is assumed to be correct and is therefore accepted.</a:t>
          </a:r>
        </a:p>
      </dgm:t>
    </dgm:pt>
    <dgm:pt modelId="{B05628B2-0938-43DE-BE46-3ABFBAA87F15}" type="parTrans" cxnId="{36F0421F-72E1-4B76-9A57-0B640181B0AF}">
      <dgm:prSet/>
      <dgm:spPr/>
      <dgm:t>
        <a:bodyPr/>
        <a:lstStyle/>
        <a:p>
          <a:endParaRPr lang="en-US"/>
        </a:p>
      </dgm:t>
    </dgm:pt>
    <dgm:pt modelId="{99EE4F11-CDAB-42A1-8254-EC6CFA32AB24}" type="sibTrans" cxnId="{36F0421F-72E1-4B76-9A57-0B640181B0AF}">
      <dgm:prSet/>
      <dgm:spPr/>
      <dgm:t>
        <a:bodyPr/>
        <a:lstStyle/>
        <a:p>
          <a:endParaRPr lang="en-US"/>
        </a:p>
      </dgm:t>
    </dgm:pt>
    <dgm:pt modelId="{AAFCD53F-24AA-4C6F-A0E0-37933403A846}">
      <dgm:prSet/>
      <dgm:spPr/>
      <dgm:t>
        <a:bodyPr/>
        <a:lstStyle/>
        <a:p>
          <a:r>
            <a:rPr lang="en-US"/>
            <a:t>A remainder indicates that the data unit has been damaged in transit and therefore must be rejected.</a:t>
          </a:r>
        </a:p>
      </dgm:t>
    </dgm:pt>
    <dgm:pt modelId="{924EE993-7D9F-4733-8A9F-3A93FAEEA62E}" type="parTrans" cxnId="{353635DE-FC7F-4783-AA6F-551AAA512AC1}">
      <dgm:prSet/>
      <dgm:spPr/>
      <dgm:t>
        <a:bodyPr/>
        <a:lstStyle/>
        <a:p>
          <a:endParaRPr lang="en-US"/>
        </a:p>
      </dgm:t>
    </dgm:pt>
    <dgm:pt modelId="{5E8581AD-1AB7-4B3B-B06C-7686B77D2186}" type="sibTrans" cxnId="{353635DE-FC7F-4783-AA6F-551AAA512AC1}">
      <dgm:prSet/>
      <dgm:spPr/>
      <dgm:t>
        <a:bodyPr/>
        <a:lstStyle/>
        <a:p>
          <a:endParaRPr lang="en-US"/>
        </a:p>
      </dgm:t>
    </dgm:pt>
    <dgm:pt modelId="{E8A922CC-1F83-4469-9EA2-5D3A2E87C620}" type="pres">
      <dgm:prSet presAssocID="{EAC8772B-9DED-4F4E-A9B1-BF5BF2B2C50D}" presName="linear" presStyleCnt="0">
        <dgm:presLayoutVars>
          <dgm:animLvl val="lvl"/>
          <dgm:resizeHandles val="exact"/>
        </dgm:presLayoutVars>
      </dgm:prSet>
      <dgm:spPr/>
    </dgm:pt>
    <dgm:pt modelId="{2BCDB970-E802-4913-AECA-D11ADEB376DA}" type="pres">
      <dgm:prSet presAssocID="{EDBA17DA-9F49-40B0-A852-8EE91ACC82E3}" presName="parentText" presStyleLbl="node1" presStyleIdx="0" presStyleCnt="4">
        <dgm:presLayoutVars>
          <dgm:chMax val="0"/>
          <dgm:bulletEnabled val="1"/>
        </dgm:presLayoutVars>
      </dgm:prSet>
      <dgm:spPr/>
    </dgm:pt>
    <dgm:pt modelId="{5753731B-AB13-48A0-B17B-94F465F18346}" type="pres">
      <dgm:prSet presAssocID="{57B3A695-4FDB-41D7-8646-919A77088FE9}" presName="spacer" presStyleCnt="0"/>
      <dgm:spPr/>
    </dgm:pt>
    <dgm:pt modelId="{B618B1FB-D6A5-42C8-97D2-D54453998A37}" type="pres">
      <dgm:prSet presAssocID="{4975C1F6-C354-4E5A-B53B-63118CB61EB4}" presName="parentText" presStyleLbl="node1" presStyleIdx="1" presStyleCnt="4">
        <dgm:presLayoutVars>
          <dgm:chMax val="0"/>
          <dgm:bulletEnabled val="1"/>
        </dgm:presLayoutVars>
      </dgm:prSet>
      <dgm:spPr/>
    </dgm:pt>
    <dgm:pt modelId="{930F5558-006C-42FC-AC13-80051121B810}" type="pres">
      <dgm:prSet presAssocID="{E56E87AD-FAA8-4723-8C35-A26847E7EAB2}" presName="spacer" presStyleCnt="0"/>
      <dgm:spPr/>
    </dgm:pt>
    <dgm:pt modelId="{A1E8A7C6-2AA3-4B51-83BE-54CB73E16E8A}" type="pres">
      <dgm:prSet presAssocID="{3ED5E871-CC2F-4BAB-B62B-739FDAF6ADA3}" presName="parentText" presStyleLbl="node1" presStyleIdx="2" presStyleCnt="4">
        <dgm:presLayoutVars>
          <dgm:chMax val="0"/>
          <dgm:bulletEnabled val="1"/>
        </dgm:presLayoutVars>
      </dgm:prSet>
      <dgm:spPr/>
    </dgm:pt>
    <dgm:pt modelId="{62A84FB8-7700-4D50-A6D5-6BEAF37F5417}" type="pres">
      <dgm:prSet presAssocID="{99EE4F11-CDAB-42A1-8254-EC6CFA32AB24}" presName="spacer" presStyleCnt="0"/>
      <dgm:spPr/>
    </dgm:pt>
    <dgm:pt modelId="{A3C2F40B-5DAC-4646-BFA9-51421335E077}" type="pres">
      <dgm:prSet presAssocID="{AAFCD53F-24AA-4C6F-A0E0-37933403A846}" presName="parentText" presStyleLbl="node1" presStyleIdx="3" presStyleCnt="4">
        <dgm:presLayoutVars>
          <dgm:chMax val="0"/>
          <dgm:bulletEnabled val="1"/>
        </dgm:presLayoutVars>
      </dgm:prSet>
      <dgm:spPr/>
    </dgm:pt>
  </dgm:ptLst>
  <dgm:cxnLst>
    <dgm:cxn modelId="{36F0421F-72E1-4B76-9A57-0B640181B0AF}" srcId="{EAC8772B-9DED-4F4E-A9B1-BF5BF2B2C50D}" destId="{3ED5E871-CC2F-4BAB-B62B-739FDAF6ADA3}" srcOrd="2" destOrd="0" parTransId="{B05628B2-0938-43DE-BE46-3ABFBAA87F15}" sibTransId="{99EE4F11-CDAB-42A1-8254-EC6CFA32AB24}"/>
    <dgm:cxn modelId="{BA45AA28-CA29-4AC1-9072-3299133DE41B}" type="presOf" srcId="{EAC8772B-9DED-4F4E-A9B1-BF5BF2B2C50D}" destId="{E8A922CC-1F83-4469-9EA2-5D3A2E87C620}" srcOrd="0" destOrd="0" presId="urn:microsoft.com/office/officeart/2005/8/layout/vList2"/>
    <dgm:cxn modelId="{2C86624A-D811-4C46-82E2-69A468FAF7AA}" srcId="{EAC8772B-9DED-4F4E-A9B1-BF5BF2B2C50D}" destId="{EDBA17DA-9F49-40B0-A852-8EE91ACC82E3}" srcOrd="0" destOrd="0" parTransId="{F19AEB91-E4E5-4F60-84EB-036545F061BE}" sibTransId="{57B3A695-4FDB-41D7-8646-919A77088FE9}"/>
    <dgm:cxn modelId="{572D245A-910D-46E3-AF2A-47DFF55B48E1}" type="presOf" srcId="{AAFCD53F-24AA-4C6F-A0E0-37933403A846}" destId="{A3C2F40B-5DAC-4646-BFA9-51421335E077}" srcOrd="0" destOrd="0" presId="urn:microsoft.com/office/officeart/2005/8/layout/vList2"/>
    <dgm:cxn modelId="{CAA1DF87-73AB-443E-9036-6C9F72065128}" srcId="{EAC8772B-9DED-4F4E-A9B1-BF5BF2B2C50D}" destId="{4975C1F6-C354-4E5A-B53B-63118CB61EB4}" srcOrd="1" destOrd="0" parTransId="{CD6F9AF8-6368-4427-B7DB-7FA1A6B895C4}" sibTransId="{E56E87AD-FAA8-4723-8C35-A26847E7EAB2}"/>
    <dgm:cxn modelId="{C93783A6-F2D4-414D-97D0-A5DA221B67CC}" type="presOf" srcId="{3ED5E871-CC2F-4BAB-B62B-739FDAF6ADA3}" destId="{A1E8A7C6-2AA3-4B51-83BE-54CB73E16E8A}" srcOrd="0" destOrd="0" presId="urn:microsoft.com/office/officeart/2005/8/layout/vList2"/>
    <dgm:cxn modelId="{9C01F4B1-842C-4F64-9A16-4997C3085ED3}" type="presOf" srcId="{4975C1F6-C354-4E5A-B53B-63118CB61EB4}" destId="{B618B1FB-D6A5-42C8-97D2-D54453998A37}" srcOrd="0" destOrd="0" presId="urn:microsoft.com/office/officeart/2005/8/layout/vList2"/>
    <dgm:cxn modelId="{655ED5BA-BE8D-4FE2-B279-6965E524F54B}" type="presOf" srcId="{EDBA17DA-9F49-40B0-A852-8EE91ACC82E3}" destId="{2BCDB970-E802-4913-AECA-D11ADEB376DA}" srcOrd="0" destOrd="0" presId="urn:microsoft.com/office/officeart/2005/8/layout/vList2"/>
    <dgm:cxn modelId="{353635DE-FC7F-4783-AA6F-551AAA512AC1}" srcId="{EAC8772B-9DED-4F4E-A9B1-BF5BF2B2C50D}" destId="{AAFCD53F-24AA-4C6F-A0E0-37933403A846}" srcOrd="3" destOrd="0" parTransId="{924EE993-7D9F-4733-8A9F-3A93FAEEA62E}" sibTransId="{5E8581AD-1AB7-4B3B-B06C-7686B77D2186}"/>
    <dgm:cxn modelId="{6ACCDA54-A4C5-4717-93B8-8D77EDF3BF37}" type="presParOf" srcId="{E8A922CC-1F83-4469-9EA2-5D3A2E87C620}" destId="{2BCDB970-E802-4913-AECA-D11ADEB376DA}" srcOrd="0" destOrd="0" presId="urn:microsoft.com/office/officeart/2005/8/layout/vList2"/>
    <dgm:cxn modelId="{7DECA13B-7EEF-4E85-9B24-694DE7085748}" type="presParOf" srcId="{E8A922CC-1F83-4469-9EA2-5D3A2E87C620}" destId="{5753731B-AB13-48A0-B17B-94F465F18346}" srcOrd="1" destOrd="0" presId="urn:microsoft.com/office/officeart/2005/8/layout/vList2"/>
    <dgm:cxn modelId="{E84BE1ED-D13A-4932-9EB3-6CDC96EAB89F}" type="presParOf" srcId="{E8A922CC-1F83-4469-9EA2-5D3A2E87C620}" destId="{B618B1FB-D6A5-42C8-97D2-D54453998A37}" srcOrd="2" destOrd="0" presId="urn:microsoft.com/office/officeart/2005/8/layout/vList2"/>
    <dgm:cxn modelId="{08E5169D-E0C8-49E9-A5FD-7BFCC18F977D}" type="presParOf" srcId="{E8A922CC-1F83-4469-9EA2-5D3A2E87C620}" destId="{930F5558-006C-42FC-AC13-80051121B810}" srcOrd="3" destOrd="0" presId="urn:microsoft.com/office/officeart/2005/8/layout/vList2"/>
    <dgm:cxn modelId="{CAA48BD6-600A-4A8B-B5D0-D5D1964F1EB8}" type="presParOf" srcId="{E8A922CC-1F83-4469-9EA2-5D3A2E87C620}" destId="{A1E8A7C6-2AA3-4B51-83BE-54CB73E16E8A}" srcOrd="4" destOrd="0" presId="urn:microsoft.com/office/officeart/2005/8/layout/vList2"/>
    <dgm:cxn modelId="{9178F1C1-994B-4ECA-BB4A-8D14D9E4363C}" type="presParOf" srcId="{E8A922CC-1F83-4469-9EA2-5D3A2E87C620}" destId="{62A84FB8-7700-4D50-A6D5-6BEAF37F5417}" srcOrd="5" destOrd="0" presId="urn:microsoft.com/office/officeart/2005/8/layout/vList2"/>
    <dgm:cxn modelId="{39698DCF-7E43-4FC7-9356-50952747ED98}" type="presParOf" srcId="{E8A922CC-1F83-4469-9EA2-5D3A2E87C620}" destId="{A3C2F40B-5DAC-4646-BFA9-51421335E07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99602C-6DF5-415E-96EB-9F8391C04CF4}">
      <dsp:nvSpPr>
        <dsp:cNvPr id="0" name=""/>
        <dsp:cNvSpPr/>
      </dsp:nvSpPr>
      <dsp:spPr>
        <a:xfrm>
          <a:off x="0" y="498559"/>
          <a:ext cx="6666833" cy="24192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666496" rIns="517420" bIns="227584" numCol="1" spcCol="1270" anchor="t" anchorCtr="0">
          <a:noAutofit/>
        </a:bodyPr>
        <a:lstStyle/>
        <a:p>
          <a:pPr marL="285750" lvl="1" indent="-285750" algn="l" defTabSz="1422400">
            <a:lnSpc>
              <a:spcPct val="90000"/>
            </a:lnSpc>
            <a:spcBef>
              <a:spcPct val="0"/>
            </a:spcBef>
            <a:spcAft>
              <a:spcPct val="15000"/>
            </a:spcAft>
            <a:buChar char="•"/>
          </a:pPr>
          <a:r>
            <a:rPr lang="en-US" sz="3200" kern="1200"/>
            <a:t>ARP</a:t>
          </a:r>
        </a:p>
        <a:p>
          <a:pPr marL="285750" lvl="1" indent="-285750" algn="l" defTabSz="1422400">
            <a:lnSpc>
              <a:spcPct val="90000"/>
            </a:lnSpc>
            <a:spcBef>
              <a:spcPct val="0"/>
            </a:spcBef>
            <a:spcAft>
              <a:spcPct val="15000"/>
            </a:spcAft>
            <a:buChar char="•"/>
          </a:pPr>
          <a:r>
            <a:rPr lang="en-US" sz="3200" kern="1200"/>
            <a:t>IP</a:t>
          </a:r>
        </a:p>
        <a:p>
          <a:pPr marL="285750" lvl="1" indent="-285750" algn="l" defTabSz="1422400">
            <a:lnSpc>
              <a:spcPct val="90000"/>
            </a:lnSpc>
            <a:spcBef>
              <a:spcPct val="0"/>
            </a:spcBef>
            <a:spcAft>
              <a:spcPct val="15000"/>
            </a:spcAft>
            <a:buChar char="•"/>
          </a:pPr>
          <a:r>
            <a:rPr lang="en-US" sz="3200" kern="1200" dirty="0"/>
            <a:t>ICMP</a:t>
          </a:r>
        </a:p>
      </dsp:txBody>
      <dsp:txXfrm>
        <a:off x="0" y="498559"/>
        <a:ext cx="6666833" cy="2419200"/>
      </dsp:txXfrm>
    </dsp:sp>
    <dsp:sp modelId="{6BBF5994-A3BF-4521-A3AD-A99F55C60DEC}">
      <dsp:nvSpPr>
        <dsp:cNvPr id="0" name=""/>
        <dsp:cNvSpPr/>
      </dsp:nvSpPr>
      <dsp:spPr>
        <a:xfrm>
          <a:off x="333341" y="26239"/>
          <a:ext cx="4666783" cy="9446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422400">
            <a:lnSpc>
              <a:spcPct val="90000"/>
            </a:lnSpc>
            <a:spcBef>
              <a:spcPct val="0"/>
            </a:spcBef>
            <a:spcAft>
              <a:spcPct val="35000"/>
            </a:spcAft>
            <a:buNone/>
          </a:pPr>
          <a:r>
            <a:rPr lang="en-US" sz="3200" kern="1200"/>
            <a:t>Layer 3 Protocols</a:t>
          </a:r>
        </a:p>
      </dsp:txBody>
      <dsp:txXfrm>
        <a:off x="379455" y="72353"/>
        <a:ext cx="4574555" cy="852412"/>
      </dsp:txXfrm>
    </dsp:sp>
    <dsp:sp modelId="{DD815545-BE8F-4593-991D-3DD28D08886B}">
      <dsp:nvSpPr>
        <dsp:cNvPr id="0" name=""/>
        <dsp:cNvSpPr/>
      </dsp:nvSpPr>
      <dsp:spPr>
        <a:xfrm>
          <a:off x="0" y="3562880"/>
          <a:ext cx="6666833" cy="18648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666496" rIns="517420" bIns="227584" numCol="1" spcCol="1270" anchor="t" anchorCtr="0">
          <a:noAutofit/>
        </a:bodyPr>
        <a:lstStyle/>
        <a:p>
          <a:pPr marL="285750" lvl="1" indent="-285750" algn="l" defTabSz="1422400">
            <a:lnSpc>
              <a:spcPct val="90000"/>
            </a:lnSpc>
            <a:spcBef>
              <a:spcPct val="0"/>
            </a:spcBef>
            <a:spcAft>
              <a:spcPct val="15000"/>
            </a:spcAft>
            <a:buChar char="•"/>
          </a:pPr>
          <a:r>
            <a:rPr lang="en-US" sz="3200" kern="1200"/>
            <a:t>TCP</a:t>
          </a:r>
        </a:p>
        <a:p>
          <a:pPr marL="285750" lvl="1" indent="-285750" algn="l" defTabSz="1422400">
            <a:lnSpc>
              <a:spcPct val="90000"/>
            </a:lnSpc>
            <a:spcBef>
              <a:spcPct val="0"/>
            </a:spcBef>
            <a:spcAft>
              <a:spcPct val="15000"/>
            </a:spcAft>
            <a:buChar char="•"/>
          </a:pPr>
          <a:r>
            <a:rPr lang="en-US" sz="3200" kern="1200"/>
            <a:t>UDP</a:t>
          </a:r>
        </a:p>
      </dsp:txBody>
      <dsp:txXfrm>
        <a:off x="0" y="3562880"/>
        <a:ext cx="6666833" cy="1864800"/>
      </dsp:txXfrm>
    </dsp:sp>
    <dsp:sp modelId="{CADCBD71-31C3-462C-8172-A738EB4A5B3A}">
      <dsp:nvSpPr>
        <dsp:cNvPr id="0" name=""/>
        <dsp:cNvSpPr/>
      </dsp:nvSpPr>
      <dsp:spPr>
        <a:xfrm>
          <a:off x="333341" y="3090559"/>
          <a:ext cx="4666783" cy="94464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422400">
            <a:lnSpc>
              <a:spcPct val="90000"/>
            </a:lnSpc>
            <a:spcBef>
              <a:spcPct val="0"/>
            </a:spcBef>
            <a:spcAft>
              <a:spcPct val="35000"/>
            </a:spcAft>
            <a:buNone/>
          </a:pPr>
          <a:r>
            <a:rPr lang="en-US" sz="3200" kern="1200"/>
            <a:t>Layer 4 Protocols</a:t>
          </a:r>
        </a:p>
      </dsp:txBody>
      <dsp:txXfrm>
        <a:off x="379455" y="3136673"/>
        <a:ext cx="4574555" cy="852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5C9D1F-1645-473A-B072-9707901EDA53}">
      <dsp:nvSpPr>
        <dsp:cNvPr id="0" name=""/>
        <dsp:cNvSpPr/>
      </dsp:nvSpPr>
      <dsp:spPr>
        <a:xfrm>
          <a:off x="0" y="363938"/>
          <a:ext cx="6263640" cy="15500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It is a connectionless protocol, meaning a device does not need to open a connection with the target device before sending a message.</a:t>
          </a:r>
        </a:p>
      </dsp:txBody>
      <dsp:txXfrm>
        <a:off x="75666" y="439604"/>
        <a:ext cx="6112308" cy="1398698"/>
      </dsp:txXfrm>
    </dsp:sp>
    <dsp:sp modelId="{D213830B-ABC6-4F0C-B8C1-088C962A0034}">
      <dsp:nvSpPr>
        <dsp:cNvPr id="0" name=""/>
        <dsp:cNvSpPr/>
      </dsp:nvSpPr>
      <dsp:spPr>
        <a:xfrm>
          <a:off x="0" y="1977328"/>
          <a:ext cx="6263640" cy="155003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 primary purpose of ICMP is for error reporting. If a packet of data is too large for a router, the router will drop the packet and send an ICMP message back to the original source for the data.</a:t>
          </a:r>
        </a:p>
      </dsp:txBody>
      <dsp:txXfrm>
        <a:off x="75666" y="2052994"/>
        <a:ext cx="6112308" cy="1398698"/>
      </dsp:txXfrm>
    </dsp:sp>
    <dsp:sp modelId="{3665D75D-7FB1-4D35-B073-75A401AD15A0}">
      <dsp:nvSpPr>
        <dsp:cNvPr id="0" name=""/>
        <dsp:cNvSpPr/>
      </dsp:nvSpPr>
      <dsp:spPr>
        <a:xfrm>
          <a:off x="0" y="3590719"/>
          <a:ext cx="6263640" cy="155003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 secondary use of ICMP protocol is to perform network diagnostics; the commonly used terminal utilities traceroute and ping both operate using ICMP. </a:t>
          </a:r>
        </a:p>
      </dsp:txBody>
      <dsp:txXfrm>
        <a:off x="75666" y="3666385"/>
        <a:ext cx="6112308" cy="13986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E53140-B382-4429-B759-D1A8705BCDC3}">
      <dsp:nvSpPr>
        <dsp:cNvPr id="0" name=""/>
        <dsp:cNvSpPr/>
      </dsp:nvSpPr>
      <dsp:spPr>
        <a:xfrm>
          <a:off x="0" y="3322370"/>
          <a:ext cx="6263640" cy="217983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For example, a Type 8 Echo is a query a host sends to see if a potential destination system is available. Upon receiving an Echo message, the receiving device might send back an Echo Reply (Type 0), indicating it is available.</a:t>
          </a:r>
        </a:p>
      </dsp:txBody>
      <dsp:txXfrm>
        <a:off x="0" y="3322370"/>
        <a:ext cx="6263640" cy="2179834"/>
      </dsp:txXfrm>
    </dsp:sp>
    <dsp:sp modelId="{80A7016E-B521-47DB-A33E-4A16EE200F99}">
      <dsp:nvSpPr>
        <dsp:cNvPr id="0" name=""/>
        <dsp:cNvSpPr/>
      </dsp:nvSpPr>
      <dsp:spPr>
        <a:xfrm rot="10800000">
          <a:off x="0" y="2482"/>
          <a:ext cx="6263640" cy="3352586"/>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The first 8 bits are the message types. Some common message types include the following:</a:t>
          </a:r>
        </a:p>
      </dsp:txBody>
      <dsp:txXfrm rot="-10800000">
        <a:off x="0" y="2482"/>
        <a:ext cx="6263640" cy="1176757"/>
      </dsp:txXfrm>
    </dsp:sp>
    <dsp:sp modelId="{F13F5F37-6DA4-4A07-AE66-7D3429A1418B}">
      <dsp:nvSpPr>
        <dsp:cNvPr id="0" name=""/>
        <dsp:cNvSpPr/>
      </dsp:nvSpPr>
      <dsp:spPr>
        <a:xfrm>
          <a:off x="0" y="1179239"/>
          <a:ext cx="1565909" cy="100242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a:t>Type 0 -- Echo reply</a:t>
          </a:r>
        </a:p>
      </dsp:txBody>
      <dsp:txXfrm>
        <a:off x="0" y="1179239"/>
        <a:ext cx="1565909" cy="1002423"/>
      </dsp:txXfrm>
    </dsp:sp>
    <dsp:sp modelId="{BA5D5971-CF2B-4E48-9E0B-665565D52054}">
      <dsp:nvSpPr>
        <dsp:cNvPr id="0" name=""/>
        <dsp:cNvSpPr/>
      </dsp:nvSpPr>
      <dsp:spPr>
        <a:xfrm>
          <a:off x="1565910" y="1179239"/>
          <a:ext cx="1565909" cy="1002423"/>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a:t>Type 3 -- Destination unreachable</a:t>
          </a:r>
        </a:p>
      </dsp:txBody>
      <dsp:txXfrm>
        <a:off x="1565910" y="1179239"/>
        <a:ext cx="1565909" cy="1002423"/>
      </dsp:txXfrm>
    </dsp:sp>
    <dsp:sp modelId="{6207D4F5-A1BF-4D5A-A349-CFD00C871541}">
      <dsp:nvSpPr>
        <dsp:cNvPr id="0" name=""/>
        <dsp:cNvSpPr/>
      </dsp:nvSpPr>
      <dsp:spPr>
        <a:xfrm>
          <a:off x="3131820" y="1179239"/>
          <a:ext cx="1565909" cy="1002423"/>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a:t>Type 8 -- Echo</a:t>
          </a:r>
        </a:p>
      </dsp:txBody>
      <dsp:txXfrm>
        <a:off x="3131820" y="1179239"/>
        <a:ext cx="1565909" cy="1002423"/>
      </dsp:txXfrm>
    </dsp:sp>
    <dsp:sp modelId="{44B316CF-7ED2-405A-AC68-6510456A3A9D}">
      <dsp:nvSpPr>
        <dsp:cNvPr id="0" name=""/>
        <dsp:cNvSpPr/>
      </dsp:nvSpPr>
      <dsp:spPr>
        <a:xfrm>
          <a:off x="4697730" y="1179239"/>
          <a:ext cx="1565909" cy="1002423"/>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a:t>Type 5 – Redirect </a:t>
          </a:r>
        </a:p>
      </dsp:txBody>
      <dsp:txXfrm>
        <a:off x="4697730" y="1179239"/>
        <a:ext cx="1565909" cy="10024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DAD628-D836-4624-A29F-78009AD35812}">
      <dsp:nvSpPr>
        <dsp:cNvPr id="0" name=""/>
        <dsp:cNvSpPr/>
      </dsp:nvSpPr>
      <dsp:spPr>
        <a:xfrm>
          <a:off x="0" y="442771"/>
          <a:ext cx="6588691" cy="24710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Whenever a message is transmitted, it may get scrambled by noise or data may get corrupted. To avoid this, we use error-detecting codes which are additional data added to a given digital message to help us detect if any error has occurred during transmission of the message.</a:t>
          </a:r>
        </a:p>
      </dsp:txBody>
      <dsp:txXfrm>
        <a:off x="120626" y="563397"/>
        <a:ext cx="6347439" cy="2229787"/>
      </dsp:txXfrm>
    </dsp:sp>
    <dsp:sp modelId="{21B53179-DEC2-481F-964A-13C9D0D0A53D}">
      <dsp:nvSpPr>
        <dsp:cNvPr id="0" name=""/>
        <dsp:cNvSpPr/>
      </dsp:nvSpPr>
      <dsp:spPr>
        <a:xfrm>
          <a:off x="0" y="2982931"/>
          <a:ext cx="6588691" cy="247103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Some popular techniques for error detection are:</a:t>
          </a:r>
          <a:br>
            <a:rPr lang="en-US" sz="2400" kern="1200"/>
          </a:br>
          <a:r>
            <a:rPr lang="en-US" sz="2400" kern="1200"/>
            <a:t>1. Simple Parity check</a:t>
          </a:r>
          <a:br>
            <a:rPr lang="en-US" sz="2400" kern="1200"/>
          </a:br>
          <a:r>
            <a:rPr lang="en-US" sz="2400" kern="1200"/>
            <a:t>2. Two-dimensional Parity check</a:t>
          </a:r>
          <a:br>
            <a:rPr lang="en-US" sz="2400" kern="1200"/>
          </a:br>
          <a:r>
            <a:rPr lang="en-US" sz="2400" kern="1200"/>
            <a:t>3. Checksum</a:t>
          </a:r>
          <a:br>
            <a:rPr lang="en-US" sz="2400" kern="1200"/>
          </a:br>
          <a:r>
            <a:rPr lang="en-US" sz="2400" kern="1200"/>
            <a:t>4. Cyclic redundancy check</a:t>
          </a:r>
          <a:br>
            <a:rPr lang="en-US" sz="2400" kern="1200"/>
          </a:br>
          <a:endParaRPr lang="en-US" sz="2400" kern="1200"/>
        </a:p>
      </dsp:txBody>
      <dsp:txXfrm>
        <a:off x="120626" y="3103557"/>
        <a:ext cx="6347439" cy="22297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7C22B0-F0AF-4B25-A900-060B30979523}">
      <dsp:nvSpPr>
        <dsp:cNvPr id="0" name=""/>
        <dsp:cNvSpPr/>
      </dsp:nvSpPr>
      <dsp:spPr>
        <a:xfrm>
          <a:off x="0" y="613354"/>
          <a:ext cx="6666833" cy="225225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41528" rIns="517420"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a:t>1 is added to the block if it contains odd number of 1’s, and</a:t>
          </a:r>
        </a:p>
        <a:p>
          <a:pPr marL="228600" lvl="1" indent="-228600" algn="l" defTabSz="1155700">
            <a:lnSpc>
              <a:spcPct val="90000"/>
            </a:lnSpc>
            <a:spcBef>
              <a:spcPct val="0"/>
            </a:spcBef>
            <a:spcAft>
              <a:spcPct val="15000"/>
            </a:spcAft>
            <a:buChar char="•"/>
          </a:pPr>
          <a:r>
            <a:rPr lang="en-US" sz="2600" kern="1200"/>
            <a:t>0 is added if it contains even number of 1’s</a:t>
          </a:r>
        </a:p>
      </dsp:txBody>
      <dsp:txXfrm>
        <a:off x="0" y="613354"/>
        <a:ext cx="6666833" cy="2252250"/>
      </dsp:txXfrm>
    </dsp:sp>
    <dsp:sp modelId="{F6732DA1-4100-42D6-85C7-F45B3B5CB638}">
      <dsp:nvSpPr>
        <dsp:cNvPr id="0" name=""/>
        <dsp:cNvSpPr/>
      </dsp:nvSpPr>
      <dsp:spPr>
        <a:xfrm>
          <a:off x="333341" y="229594"/>
          <a:ext cx="4666783" cy="76752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55700">
            <a:lnSpc>
              <a:spcPct val="90000"/>
            </a:lnSpc>
            <a:spcBef>
              <a:spcPct val="0"/>
            </a:spcBef>
            <a:spcAft>
              <a:spcPct val="35000"/>
            </a:spcAft>
            <a:buNone/>
          </a:pPr>
          <a:r>
            <a:rPr lang="en-US" sz="2600" kern="1200"/>
            <a:t>Also called Even parity Check</a:t>
          </a:r>
        </a:p>
      </dsp:txBody>
      <dsp:txXfrm>
        <a:off x="370808" y="267061"/>
        <a:ext cx="4591849" cy="692586"/>
      </dsp:txXfrm>
    </dsp:sp>
    <dsp:sp modelId="{95654940-FE12-4339-993E-C3F17B60EA2E}">
      <dsp:nvSpPr>
        <dsp:cNvPr id="0" name=""/>
        <dsp:cNvSpPr/>
      </dsp:nvSpPr>
      <dsp:spPr>
        <a:xfrm>
          <a:off x="0" y="3389765"/>
          <a:ext cx="6666833" cy="655200"/>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sp>
    <dsp:sp modelId="{9BB25615-EA3F-4AD2-87B3-5842C1810C4C}">
      <dsp:nvSpPr>
        <dsp:cNvPr id="0" name=""/>
        <dsp:cNvSpPr/>
      </dsp:nvSpPr>
      <dsp:spPr>
        <a:xfrm>
          <a:off x="333341" y="3006004"/>
          <a:ext cx="4666783" cy="76752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55700">
            <a:lnSpc>
              <a:spcPct val="90000"/>
            </a:lnSpc>
            <a:spcBef>
              <a:spcPct val="0"/>
            </a:spcBef>
            <a:spcAft>
              <a:spcPct val="35000"/>
            </a:spcAft>
            <a:buNone/>
          </a:pPr>
          <a:r>
            <a:rPr lang="en-US" sz="2600" kern="1200"/>
            <a:t>It can detect only odd bit error</a:t>
          </a:r>
        </a:p>
      </dsp:txBody>
      <dsp:txXfrm>
        <a:off x="370808" y="3043471"/>
        <a:ext cx="4591849" cy="692586"/>
      </dsp:txXfrm>
    </dsp:sp>
    <dsp:sp modelId="{02A10D47-379E-451D-8BBD-C99616D54C87}">
      <dsp:nvSpPr>
        <dsp:cNvPr id="0" name=""/>
        <dsp:cNvSpPr/>
      </dsp:nvSpPr>
      <dsp:spPr>
        <a:xfrm>
          <a:off x="0" y="4569125"/>
          <a:ext cx="6666833" cy="655200"/>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sp>
    <dsp:sp modelId="{735ABCA6-7DC9-4A5F-8915-6BC67DB51EDD}">
      <dsp:nvSpPr>
        <dsp:cNvPr id="0" name=""/>
        <dsp:cNvSpPr/>
      </dsp:nvSpPr>
      <dsp:spPr>
        <a:xfrm>
          <a:off x="333341" y="4185365"/>
          <a:ext cx="4666783" cy="76752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55700">
            <a:lnSpc>
              <a:spcPct val="90000"/>
            </a:lnSpc>
            <a:spcBef>
              <a:spcPct val="0"/>
            </a:spcBef>
            <a:spcAft>
              <a:spcPct val="35000"/>
            </a:spcAft>
            <a:buNone/>
          </a:pPr>
          <a:r>
            <a:rPr lang="en-US" sz="2600" kern="1200"/>
            <a:t>It cannot correct error</a:t>
          </a:r>
        </a:p>
      </dsp:txBody>
      <dsp:txXfrm>
        <a:off x="370808" y="4222832"/>
        <a:ext cx="4591849" cy="6925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6A8591-BDFB-4ACE-ADEC-400A6F68F1FB}">
      <dsp:nvSpPr>
        <dsp:cNvPr id="0" name=""/>
        <dsp:cNvSpPr/>
      </dsp:nvSpPr>
      <dsp:spPr>
        <a:xfrm>
          <a:off x="0" y="84805"/>
          <a:ext cx="7559504" cy="117475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In checksum error detection scheme, the data is divided into k segments each of m bits.</a:t>
          </a:r>
        </a:p>
      </dsp:txBody>
      <dsp:txXfrm>
        <a:off x="57347" y="142152"/>
        <a:ext cx="7444810" cy="1060059"/>
      </dsp:txXfrm>
    </dsp:sp>
    <dsp:sp modelId="{FC9D0C15-341C-41FC-A554-A1302C8B67A2}">
      <dsp:nvSpPr>
        <dsp:cNvPr id="0" name=""/>
        <dsp:cNvSpPr/>
      </dsp:nvSpPr>
      <dsp:spPr>
        <a:xfrm>
          <a:off x="0" y="1320038"/>
          <a:ext cx="7559504" cy="1174753"/>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In the sender’s end the segments are added using 1’s complement arithmetic to get the sum. The sum is complemented to get the checksum.</a:t>
          </a:r>
        </a:p>
      </dsp:txBody>
      <dsp:txXfrm>
        <a:off x="57347" y="1377385"/>
        <a:ext cx="7444810" cy="1060059"/>
      </dsp:txXfrm>
    </dsp:sp>
    <dsp:sp modelId="{23D098C6-185C-48BE-80C6-88A74D5BABDD}">
      <dsp:nvSpPr>
        <dsp:cNvPr id="0" name=""/>
        <dsp:cNvSpPr/>
      </dsp:nvSpPr>
      <dsp:spPr>
        <a:xfrm>
          <a:off x="0" y="2555271"/>
          <a:ext cx="7559504" cy="1174753"/>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 checksum segment is sent along with the data segments.</a:t>
          </a:r>
        </a:p>
      </dsp:txBody>
      <dsp:txXfrm>
        <a:off x="57347" y="2612618"/>
        <a:ext cx="7444810" cy="1060059"/>
      </dsp:txXfrm>
    </dsp:sp>
    <dsp:sp modelId="{3023C282-8A6B-48D5-98B0-357AD0977D28}">
      <dsp:nvSpPr>
        <dsp:cNvPr id="0" name=""/>
        <dsp:cNvSpPr/>
      </dsp:nvSpPr>
      <dsp:spPr>
        <a:xfrm>
          <a:off x="0" y="3790505"/>
          <a:ext cx="7559504" cy="1174753"/>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At the receiver’s end, all received segments are added using 1’s complement arithmetic to get the sum. The sum is complemented.</a:t>
          </a:r>
        </a:p>
      </dsp:txBody>
      <dsp:txXfrm>
        <a:off x="57347" y="3847852"/>
        <a:ext cx="7444810" cy="1060059"/>
      </dsp:txXfrm>
    </dsp:sp>
    <dsp:sp modelId="{97FBDFC3-340C-43DA-90E1-1C23FE1A8CCD}">
      <dsp:nvSpPr>
        <dsp:cNvPr id="0" name=""/>
        <dsp:cNvSpPr/>
      </dsp:nvSpPr>
      <dsp:spPr>
        <a:xfrm>
          <a:off x="0" y="5025738"/>
          <a:ext cx="7559504" cy="117475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If the result is zero, the received data is accepted; otherwise discarded.</a:t>
          </a:r>
        </a:p>
      </dsp:txBody>
      <dsp:txXfrm>
        <a:off x="57347" y="5083085"/>
        <a:ext cx="7444810" cy="10600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DB970-E802-4913-AECA-D11ADEB376DA}">
      <dsp:nvSpPr>
        <dsp:cNvPr id="0" name=""/>
        <dsp:cNvSpPr/>
      </dsp:nvSpPr>
      <dsp:spPr>
        <a:xfrm>
          <a:off x="0" y="75887"/>
          <a:ext cx="7559504" cy="14880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Unlike checksum scheme, which is based on addition, CRC is based on binary division.</a:t>
          </a:r>
        </a:p>
      </dsp:txBody>
      <dsp:txXfrm>
        <a:off x="72639" y="148526"/>
        <a:ext cx="7414226" cy="1342742"/>
      </dsp:txXfrm>
    </dsp:sp>
    <dsp:sp modelId="{B618B1FB-D6A5-42C8-97D2-D54453998A37}">
      <dsp:nvSpPr>
        <dsp:cNvPr id="0" name=""/>
        <dsp:cNvSpPr/>
      </dsp:nvSpPr>
      <dsp:spPr>
        <a:xfrm>
          <a:off x="0" y="1624387"/>
          <a:ext cx="7559504" cy="148802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In CRC, a sequence of redundant bits, called cyclic redundancy check bits, are appended to the end of data unit so that the resulting data unit becomes exactly divisible by a second, predetermined binary number.</a:t>
          </a:r>
        </a:p>
      </dsp:txBody>
      <dsp:txXfrm>
        <a:off x="72639" y="1697026"/>
        <a:ext cx="7414226" cy="1342742"/>
      </dsp:txXfrm>
    </dsp:sp>
    <dsp:sp modelId="{A1E8A7C6-2AA3-4B51-83BE-54CB73E16E8A}">
      <dsp:nvSpPr>
        <dsp:cNvPr id="0" name=""/>
        <dsp:cNvSpPr/>
      </dsp:nvSpPr>
      <dsp:spPr>
        <a:xfrm>
          <a:off x="0" y="3172888"/>
          <a:ext cx="7559504" cy="148802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At the destination, the incoming data unit is divided by the same number. If at this step there is no remainder, the data unit is assumed to be correct and is therefore accepted.</a:t>
          </a:r>
        </a:p>
      </dsp:txBody>
      <dsp:txXfrm>
        <a:off x="72639" y="3245527"/>
        <a:ext cx="7414226" cy="1342742"/>
      </dsp:txXfrm>
    </dsp:sp>
    <dsp:sp modelId="{A3C2F40B-5DAC-4646-BFA9-51421335E077}">
      <dsp:nvSpPr>
        <dsp:cNvPr id="0" name=""/>
        <dsp:cNvSpPr/>
      </dsp:nvSpPr>
      <dsp:spPr>
        <a:xfrm>
          <a:off x="0" y="4721389"/>
          <a:ext cx="7559504" cy="148802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 remainder indicates that the data unit has been damaged in transit and therefore must be rejected.</a:t>
          </a:r>
        </a:p>
      </dsp:txBody>
      <dsp:txXfrm>
        <a:off x="72639" y="4794028"/>
        <a:ext cx="7414226" cy="134274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9F1ACF-7794-444A-8149-B46E1585D964}" type="datetimeFigureOut">
              <a:rPr lang="en-US" smtClean="0"/>
              <a:t>12-Jun-21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2499805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9F1ACF-7794-444A-8149-B46E1585D964}" type="datetimeFigureOut">
              <a:rPr lang="en-US" smtClean="0"/>
              <a:t>12-Jun-21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996248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9F1ACF-7794-444A-8149-B46E1585D964}" type="datetimeFigureOut">
              <a:rPr lang="en-US" smtClean="0"/>
              <a:t>12-Jun-21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2908811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9F1ACF-7794-444A-8149-B46E1585D964}" type="datetimeFigureOut">
              <a:rPr lang="en-US" smtClean="0"/>
              <a:t>12-Jun-21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1624510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9F1ACF-7794-444A-8149-B46E1585D964}" type="datetimeFigureOut">
              <a:rPr lang="en-US" smtClean="0"/>
              <a:t>12-Jun-21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3959709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9F1ACF-7794-444A-8149-B46E1585D964}" type="datetimeFigureOut">
              <a:rPr lang="en-US" smtClean="0"/>
              <a:t>12-Jun-21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3401929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9F1ACF-7794-444A-8149-B46E1585D964}" type="datetimeFigureOut">
              <a:rPr lang="en-US" smtClean="0"/>
              <a:t>12-Jun-21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3574332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9F1ACF-7794-444A-8149-B46E1585D964}" type="datetimeFigureOut">
              <a:rPr lang="en-US" smtClean="0"/>
              <a:t>12-Jun-21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3547684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9F1ACF-7794-444A-8149-B46E1585D964}" type="datetimeFigureOut">
              <a:rPr lang="en-US" smtClean="0"/>
              <a:t>12-Jun-21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1777259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9F1ACF-7794-444A-8149-B46E1585D964}" type="datetimeFigureOut">
              <a:rPr lang="en-US" smtClean="0"/>
              <a:t>12-Jun-21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38766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9F1ACF-7794-444A-8149-B46E1585D964}" type="datetimeFigureOut">
              <a:rPr lang="en-US" smtClean="0"/>
              <a:t>12-Jun-21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3073262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9F1ACF-7794-444A-8149-B46E1585D964}" type="datetimeFigureOut">
              <a:rPr lang="en-US" smtClean="0"/>
              <a:t>12-Jun-21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E1D97A-824C-4AB0-92F3-5031313B887F}" type="slidenum">
              <a:rPr lang="en-US" smtClean="0"/>
              <a:t>‹#›</a:t>
            </a:fld>
            <a:endParaRPr lang="en-US"/>
          </a:p>
        </p:txBody>
      </p:sp>
    </p:spTree>
    <p:extLst>
      <p:ext uri="{BB962C8B-B14F-4D97-AF65-F5344CB8AC3E}">
        <p14:creationId xmlns:p14="http://schemas.microsoft.com/office/powerpoint/2010/main" val="403692684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cloudflare.com/en-in/learning/ddos/glossary/internet-control-message-protocol-icmp/" TargetMode="External"/><Relationship Id="rId2" Type="http://schemas.openxmlformats.org/officeDocument/2006/relationships/hyperlink" Target="https://searchnetworking.techtarget.com/definition/ICMP" TargetMode="External"/><Relationship Id="rId1" Type="http://schemas.openxmlformats.org/officeDocument/2006/relationships/slideLayout" Target="../slideLayouts/slideLayout2.xml"/><Relationship Id="rId5" Type="http://schemas.openxmlformats.org/officeDocument/2006/relationships/hyperlink" Target="https://www.geeksforgeeks.org/differences-between-tcp-and-udp/" TargetMode="External"/><Relationship Id="rId4" Type="http://schemas.openxmlformats.org/officeDocument/2006/relationships/hyperlink" Target="https://www.geeksforgeeks.org/error-detection-in-computer-networks/"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05A48E30-5205-45F6-A502-08B3BD25D21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9437"/>
            <a:ext cx="12191999" cy="6857990"/>
          </a:xfrm>
          <a:prstGeom prst="rect">
            <a:avLst/>
          </a:prstGeom>
        </p:spPr>
      </p:pic>
      <p:sp>
        <p:nvSpPr>
          <p:cNvPr id="2" name="Title 1">
            <a:extLst>
              <a:ext uri="{FF2B5EF4-FFF2-40B4-BE49-F238E27FC236}">
                <a16:creationId xmlns:a16="http://schemas.microsoft.com/office/drawing/2014/main" id="{5A7F18FC-2999-4696-8EE1-5575A56FA2F7}"/>
              </a:ext>
            </a:extLst>
          </p:cNvPr>
          <p:cNvSpPr>
            <a:spLocks noGrp="1"/>
          </p:cNvSpPr>
          <p:nvPr>
            <p:ph type="ctrTitle"/>
          </p:nvPr>
        </p:nvSpPr>
        <p:spPr>
          <a:xfrm>
            <a:off x="1097280" y="325550"/>
            <a:ext cx="10058400" cy="3103450"/>
          </a:xfrm>
          <a:effectLst>
            <a:outerShdw blurRad="50800" dist="38100" dir="2700000" algn="tl" rotWithShape="0">
              <a:prstClr val="black">
                <a:alpha val="40000"/>
              </a:prstClr>
            </a:outerShdw>
          </a:effectLst>
        </p:spPr>
        <p:txBody>
          <a:bodyPr>
            <a:normAutofit/>
          </a:bodyPr>
          <a:lstStyle/>
          <a:p>
            <a:r>
              <a:rPr lang="en-US" sz="5200" dirty="0"/>
              <a:t>Lecture 8</a:t>
            </a:r>
            <a:br>
              <a:rPr lang="en-US" sz="5200" dirty="0"/>
            </a:br>
            <a:r>
              <a:rPr lang="en-US" sz="5200" dirty="0"/>
              <a:t>Cyber Security Essentials</a:t>
            </a:r>
            <a:br>
              <a:rPr lang="en-US" sz="5200" dirty="0"/>
            </a:br>
            <a:r>
              <a:rPr lang="en-US" sz="5200" dirty="0"/>
              <a:t>20CYS114</a:t>
            </a:r>
          </a:p>
        </p:txBody>
      </p:sp>
      <p:sp>
        <p:nvSpPr>
          <p:cNvPr id="3" name="Subtitle 2">
            <a:extLst>
              <a:ext uri="{FF2B5EF4-FFF2-40B4-BE49-F238E27FC236}">
                <a16:creationId xmlns:a16="http://schemas.microsoft.com/office/drawing/2014/main" id="{108B4E42-5C94-4424-8476-B9F3FD022988}"/>
              </a:ext>
            </a:extLst>
          </p:cNvPr>
          <p:cNvSpPr>
            <a:spLocks noGrp="1"/>
          </p:cNvSpPr>
          <p:nvPr>
            <p:ph type="subTitle" idx="1"/>
          </p:nvPr>
        </p:nvSpPr>
        <p:spPr>
          <a:xfrm>
            <a:off x="1097280" y="3531772"/>
            <a:ext cx="10058400" cy="1282707"/>
          </a:xfrm>
          <a:effectLst>
            <a:outerShdw blurRad="50800" dist="38100" dir="2700000" algn="tl" rotWithShape="0">
              <a:prstClr val="black">
                <a:alpha val="40000"/>
              </a:prstClr>
            </a:outerShdw>
          </a:effectLst>
        </p:spPr>
        <p:txBody>
          <a:bodyPr>
            <a:normAutofit lnSpcReduction="10000"/>
          </a:bodyPr>
          <a:lstStyle/>
          <a:p>
            <a:r>
              <a:rPr lang="en-US" dirty="0">
                <a:solidFill>
                  <a:schemeClr val="accent1">
                    <a:lumMod val="50000"/>
                  </a:schemeClr>
                </a:solidFill>
              </a:rPr>
              <a:t>-Saurabh Shrivastava</a:t>
            </a:r>
          </a:p>
          <a:p>
            <a:r>
              <a:rPr lang="en-US" dirty="0">
                <a:solidFill>
                  <a:schemeClr val="accent1">
                    <a:lumMod val="50000"/>
                  </a:schemeClr>
                </a:solidFill>
              </a:rPr>
              <a:t>TIFAC Core in Cyber Security</a:t>
            </a:r>
          </a:p>
          <a:p>
            <a:r>
              <a:rPr lang="en-US" dirty="0">
                <a:solidFill>
                  <a:schemeClr val="accent1">
                    <a:lumMod val="50000"/>
                  </a:schemeClr>
                </a:solidFill>
              </a:rPr>
              <a:t>Amrita Vishwa Vidyapeetham</a:t>
            </a:r>
          </a:p>
        </p:txBody>
      </p:sp>
    </p:spTree>
    <p:extLst>
      <p:ext uri="{BB962C8B-B14F-4D97-AF65-F5344CB8AC3E}">
        <p14:creationId xmlns:p14="http://schemas.microsoft.com/office/powerpoint/2010/main" val="7758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lowchart: Document 7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98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5D772C-CA4A-4897-B952-575CD9B5B58D}"/>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Two-Dimensional Parity Check</a:t>
            </a:r>
          </a:p>
        </p:txBody>
      </p:sp>
      <p:pic>
        <p:nvPicPr>
          <p:cNvPr id="3074" name="Picture 2" descr="Lightbox">
            <a:extLst>
              <a:ext uri="{FF2B5EF4-FFF2-40B4-BE49-F238E27FC236}">
                <a16:creationId xmlns:a16="http://schemas.microsoft.com/office/drawing/2014/main" id="{A6058F3E-E849-4FDE-B46D-EE1BA13FC8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207933" y="756821"/>
            <a:ext cx="7347537" cy="5345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02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38688AED-5BDE-4AEC-B3FF-545EB2BFD757}"/>
              </a:ext>
            </a:extLst>
          </p:cNvPr>
          <p:cNvSpPr>
            <a:spLocks noGrp="1"/>
          </p:cNvSpPr>
          <p:nvPr>
            <p:ph type="title"/>
          </p:nvPr>
        </p:nvSpPr>
        <p:spPr>
          <a:xfrm rot="16200000">
            <a:off x="-1325880" y="1947672"/>
            <a:ext cx="5961888" cy="2788920"/>
          </a:xfrm>
        </p:spPr>
        <p:txBody>
          <a:bodyPr anchor="ctr">
            <a:normAutofit/>
          </a:bodyPr>
          <a:lstStyle/>
          <a:p>
            <a:r>
              <a:rPr lang="en-US" sz="4800">
                <a:solidFill>
                  <a:schemeClr val="bg1"/>
                </a:solidFill>
              </a:rPr>
              <a:t>Checksum</a:t>
            </a:r>
          </a:p>
        </p:txBody>
      </p:sp>
      <p:graphicFrame>
        <p:nvGraphicFramePr>
          <p:cNvPr id="5" name="Content Placeholder 2">
            <a:extLst>
              <a:ext uri="{FF2B5EF4-FFF2-40B4-BE49-F238E27FC236}">
                <a16:creationId xmlns:a16="http://schemas.microsoft.com/office/drawing/2014/main" id="{26454363-96CB-4E96-A77E-ACA0432FE37B}"/>
              </a:ext>
            </a:extLst>
          </p:cNvPr>
          <p:cNvGraphicFramePr>
            <a:graphicFrameLocks noGrp="1"/>
          </p:cNvGraphicFramePr>
          <p:nvPr>
            <p:ph idx="1"/>
            <p:extLst>
              <p:ext uri="{D42A27DB-BD31-4B8C-83A1-F6EECF244321}">
                <p14:modId xmlns:p14="http://schemas.microsoft.com/office/powerpoint/2010/main" val="602773837"/>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0817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lowchart: Document 7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18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688AED-5BDE-4AEC-B3FF-545EB2BFD757}"/>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Checksum</a:t>
            </a:r>
          </a:p>
        </p:txBody>
      </p:sp>
      <p:pic>
        <p:nvPicPr>
          <p:cNvPr id="4098" name="Picture 2" descr="Lightbox">
            <a:extLst>
              <a:ext uri="{FF2B5EF4-FFF2-40B4-BE49-F238E27FC236}">
                <a16:creationId xmlns:a16="http://schemas.microsoft.com/office/drawing/2014/main" id="{DC0F1C94-2D9D-4883-BC5B-95FC8714C1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882338" y="640080"/>
            <a:ext cx="5998726" cy="5578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147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566C0FA-BF43-48A2-9A7B-1939B95CBEA8}"/>
              </a:ext>
            </a:extLst>
          </p:cNvPr>
          <p:cNvSpPr>
            <a:spLocks noGrp="1"/>
          </p:cNvSpPr>
          <p:nvPr>
            <p:ph type="title"/>
          </p:nvPr>
        </p:nvSpPr>
        <p:spPr>
          <a:xfrm rot="16200000">
            <a:off x="-1325880" y="1947672"/>
            <a:ext cx="5961888" cy="2788920"/>
          </a:xfrm>
        </p:spPr>
        <p:txBody>
          <a:bodyPr anchor="ctr">
            <a:normAutofit/>
          </a:bodyPr>
          <a:lstStyle/>
          <a:p>
            <a:r>
              <a:rPr lang="en-US" sz="4800">
                <a:solidFill>
                  <a:schemeClr val="bg1"/>
                </a:solidFill>
              </a:rPr>
              <a:t>Cyclic redundancy Check (CRC)</a:t>
            </a:r>
          </a:p>
        </p:txBody>
      </p:sp>
      <p:graphicFrame>
        <p:nvGraphicFramePr>
          <p:cNvPr id="5" name="Content Placeholder 2">
            <a:extLst>
              <a:ext uri="{FF2B5EF4-FFF2-40B4-BE49-F238E27FC236}">
                <a16:creationId xmlns:a16="http://schemas.microsoft.com/office/drawing/2014/main" id="{A255083A-28FA-4C18-945D-CA4D6282C076}"/>
              </a:ext>
            </a:extLst>
          </p:cNvPr>
          <p:cNvGraphicFramePr>
            <a:graphicFrameLocks noGrp="1"/>
          </p:cNvGraphicFramePr>
          <p:nvPr>
            <p:ph idx="1"/>
            <p:extLst>
              <p:ext uri="{D42A27DB-BD31-4B8C-83A1-F6EECF244321}">
                <p14:modId xmlns:p14="http://schemas.microsoft.com/office/powerpoint/2010/main" val="57542861"/>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3503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lowchart: Document 7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37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66C0FA-BF43-48A2-9A7B-1939B95CBEA8}"/>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Cyclic redundancy Check (CRC)</a:t>
            </a:r>
          </a:p>
        </p:txBody>
      </p:sp>
      <p:pic>
        <p:nvPicPr>
          <p:cNvPr id="5122" name="Picture 2" descr="Lightbox">
            <a:extLst>
              <a:ext uri="{FF2B5EF4-FFF2-40B4-BE49-F238E27FC236}">
                <a16:creationId xmlns:a16="http://schemas.microsoft.com/office/drawing/2014/main" id="{E074CEF5-D000-4479-B34F-41B11388773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361944" y="640080"/>
            <a:ext cx="7039515" cy="5578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616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lowchart: Document 7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B6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66C0FA-BF43-48A2-9A7B-1939B95CBEA8}"/>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Cyclic redundancy Check (CRC)</a:t>
            </a:r>
          </a:p>
        </p:txBody>
      </p:sp>
      <p:pic>
        <p:nvPicPr>
          <p:cNvPr id="6146" name="Picture 2" descr="Lightbox">
            <a:extLst>
              <a:ext uri="{FF2B5EF4-FFF2-40B4-BE49-F238E27FC236}">
                <a16:creationId xmlns:a16="http://schemas.microsoft.com/office/drawing/2014/main" id="{39ECD281-AE31-43EB-8DA3-3476D8009C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207933" y="940510"/>
            <a:ext cx="7347537" cy="4977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788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3298-9598-4DC9-AA14-4A64A1C6BB8C}"/>
              </a:ext>
            </a:extLst>
          </p:cNvPr>
          <p:cNvSpPr>
            <a:spLocks noGrp="1"/>
          </p:cNvSpPr>
          <p:nvPr>
            <p:ph type="title"/>
          </p:nvPr>
        </p:nvSpPr>
        <p:spPr/>
        <p:txBody>
          <a:bodyPr/>
          <a:lstStyle/>
          <a:p>
            <a:r>
              <a:rPr lang="en-US" dirty="0"/>
              <a:t>Application layer Protocol</a:t>
            </a:r>
          </a:p>
        </p:txBody>
      </p:sp>
      <p:sp>
        <p:nvSpPr>
          <p:cNvPr id="3" name="Text Placeholder 2">
            <a:extLst>
              <a:ext uri="{FF2B5EF4-FFF2-40B4-BE49-F238E27FC236}">
                <a16:creationId xmlns:a16="http://schemas.microsoft.com/office/drawing/2014/main" id="{DBF0B22B-EA3B-4997-BDA2-E436E445E769}"/>
              </a:ext>
            </a:extLst>
          </p:cNvPr>
          <p:cNvSpPr>
            <a:spLocks noGrp="1"/>
          </p:cNvSpPr>
          <p:nvPr>
            <p:ph type="body" idx="1"/>
          </p:nvPr>
        </p:nvSpPr>
        <p:spPr/>
        <p:txBody>
          <a:bodyPr>
            <a:normAutofit/>
          </a:bodyPr>
          <a:lstStyle/>
          <a:p>
            <a:pPr algn="ctr"/>
            <a:r>
              <a:rPr lang="en-US" sz="4400" dirty="0">
                <a:solidFill>
                  <a:schemeClr val="accent5"/>
                </a:solidFill>
              </a:rPr>
              <a:t>TCP</a:t>
            </a:r>
          </a:p>
        </p:txBody>
      </p:sp>
      <p:sp>
        <p:nvSpPr>
          <p:cNvPr id="4" name="Content Placeholder 3">
            <a:extLst>
              <a:ext uri="{FF2B5EF4-FFF2-40B4-BE49-F238E27FC236}">
                <a16:creationId xmlns:a16="http://schemas.microsoft.com/office/drawing/2014/main" id="{B8855486-27C0-481F-B151-52E15591728D}"/>
              </a:ext>
            </a:extLst>
          </p:cNvPr>
          <p:cNvSpPr>
            <a:spLocks noGrp="1"/>
          </p:cNvSpPr>
          <p:nvPr>
            <p:ph sz="half" idx="2"/>
          </p:nvPr>
        </p:nvSpPr>
        <p:spPr/>
        <p:txBody>
          <a:bodyPr>
            <a:noAutofit/>
          </a:bodyPr>
          <a:lstStyle/>
          <a:p>
            <a:r>
              <a:rPr lang="en-US" sz="3200" dirty="0"/>
              <a:t>TCP is a connection-oriented protocol.</a:t>
            </a:r>
          </a:p>
          <a:p>
            <a:r>
              <a:rPr lang="en-US" sz="3200" dirty="0"/>
              <a:t>TCP is reliable as it guarantees the delivery of data to the destination router.</a:t>
            </a:r>
          </a:p>
          <a:p>
            <a:r>
              <a:rPr lang="en-US" sz="3200" dirty="0"/>
              <a:t>TCP provides extensive error checking mechanisms.</a:t>
            </a:r>
          </a:p>
        </p:txBody>
      </p:sp>
      <p:sp>
        <p:nvSpPr>
          <p:cNvPr id="5" name="Text Placeholder 4">
            <a:extLst>
              <a:ext uri="{FF2B5EF4-FFF2-40B4-BE49-F238E27FC236}">
                <a16:creationId xmlns:a16="http://schemas.microsoft.com/office/drawing/2014/main" id="{556D665C-5D0C-45E1-A451-415DFB081BB0}"/>
              </a:ext>
            </a:extLst>
          </p:cNvPr>
          <p:cNvSpPr>
            <a:spLocks noGrp="1"/>
          </p:cNvSpPr>
          <p:nvPr>
            <p:ph type="body" sz="quarter" idx="3"/>
          </p:nvPr>
        </p:nvSpPr>
        <p:spPr/>
        <p:txBody>
          <a:bodyPr>
            <a:normAutofit/>
          </a:bodyPr>
          <a:lstStyle/>
          <a:p>
            <a:pPr algn="ctr"/>
            <a:r>
              <a:rPr lang="en-US" sz="4400" dirty="0">
                <a:solidFill>
                  <a:schemeClr val="accent5"/>
                </a:solidFill>
              </a:rPr>
              <a:t>UDP</a:t>
            </a:r>
          </a:p>
        </p:txBody>
      </p:sp>
      <p:sp>
        <p:nvSpPr>
          <p:cNvPr id="6" name="Content Placeholder 5">
            <a:extLst>
              <a:ext uri="{FF2B5EF4-FFF2-40B4-BE49-F238E27FC236}">
                <a16:creationId xmlns:a16="http://schemas.microsoft.com/office/drawing/2014/main" id="{6BB6A9C5-B641-4924-8A19-66CE36CE8DBA}"/>
              </a:ext>
            </a:extLst>
          </p:cNvPr>
          <p:cNvSpPr>
            <a:spLocks noGrp="1"/>
          </p:cNvSpPr>
          <p:nvPr>
            <p:ph sz="quarter" idx="4"/>
          </p:nvPr>
        </p:nvSpPr>
        <p:spPr/>
        <p:txBody>
          <a:bodyPr>
            <a:normAutofit lnSpcReduction="10000"/>
          </a:bodyPr>
          <a:lstStyle/>
          <a:p>
            <a:r>
              <a:rPr lang="en-US" sz="3200" dirty="0"/>
              <a:t>UDP supports Broadcasting.</a:t>
            </a:r>
          </a:p>
          <a:p>
            <a:pPr marL="0" indent="0">
              <a:buNone/>
            </a:pPr>
            <a:endParaRPr lang="en-US" sz="3200" dirty="0"/>
          </a:p>
          <a:p>
            <a:r>
              <a:rPr lang="en-US" sz="3200" dirty="0"/>
              <a:t>The delivery of data to the destination cannot be guaranteed in UDP.</a:t>
            </a:r>
          </a:p>
          <a:p>
            <a:r>
              <a:rPr lang="en-US" sz="3200" dirty="0"/>
              <a:t>UDP has only the basic error checking mechanism using checksums.</a:t>
            </a:r>
          </a:p>
        </p:txBody>
      </p:sp>
    </p:spTree>
    <p:extLst>
      <p:ext uri="{BB962C8B-B14F-4D97-AF65-F5344CB8AC3E}">
        <p14:creationId xmlns:p14="http://schemas.microsoft.com/office/powerpoint/2010/main" val="2991634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3298-9598-4DC9-AA14-4A64A1C6BB8C}"/>
              </a:ext>
            </a:extLst>
          </p:cNvPr>
          <p:cNvSpPr>
            <a:spLocks noGrp="1"/>
          </p:cNvSpPr>
          <p:nvPr>
            <p:ph type="title"/>
          </p:nvPr>
        </p:nvSpPr>
        <p:spPr/>
        <p:txBody>
          <a:bodyPr/>
          <a:lstStyle/>
          <a:p>
            <a:r>
              <a:rPr lang="en-US" dirty="0"/>
              <a:t>Application layer Protocol</a:t>
            </a:r>
          </a:p>
        </p:txBody>
      </p:sp>
      <p:sp>
        <p:nvSpPr>
          <p:cNvPr id="3" name="Text Placeholder 2">
            <a:extLst>
              <a:ext uri="{FF2B5EF4-FFF2-40B4-BE49-F238E27FC236}">
                <a16:creationId xmlns:a16="http://schemas.microsoft.com/office/drawing/2014/main" id="{DBF0B22B-EA3B-4997-BDA2-E436E445E769}"/>
              </a:ext>
            </a:extLst>
          </p:cNvPr>
          <p:cNvSpPr>
            <a:spLocks noGrp="1"/>
          </p:cNvSpPr>
          <p:nvPr>
            <p:ph type="body" idx="1"/>
          </p:nvPr>
        </p:nvSpPr>
        <p:spPr/>
        <p:txBody>
          <a:bodyPr>
            <a:normAutofit/>
          </a:bodyPr>
          <a:lstStyle/>
          <a:p>
            <a:pPr algn="ctr"/>
            <a:r>
              <a:rPr lang="en-US" sz="4400" dirty="0">
                <a:solidFill>
                  <a:schemeClr val="accent5"/>
                </a:solidFill>
              </a:rPr>
              <a:t>TCP</a:t>
            </a:r>
          </a:p>
        </p:txBody>
      </p:sp>
      <p:sp>
        <p:nvSpPr>
          <p:cNvPr id="4" name="Content Placeholder 3">
            <a:extLst>
              <a:ext uri="{FF2B5EF4-FFF2-40B4-BE49-F238E27FC236}">
                <a16:creationId xmlns:a16="http://schemas.microsoft.com/office/drawing/2014/main" id="{B8855486-27C0-481F-B151-52E15591728D}"/>
              </a:ext>
            </a:extLst>
          </p:cNvPr>
          <p:cNvSpPr>
            <a:spLocks noGrp="1"/>
          </p:cNvSpPr>
          <p:nvPr>
            <p:ph sz="half" idx="2"/>
          </p:nvPr>
        </p:nvSpPr>
        <p:spPr/>
        <p:txBody>
          <a:bodyPr>
            <a:normAutofit/>
          </a:bodyPr>
          <a:lstStyle/>
          <a:p>
            <a:r>
              <a:rPr lang="en-US" sz="3200" dirty="0"/>
              <a:t>Sequencing of data is a feature of Transmission Control Protocol (TCP).</a:t>
            </a:r>
          </a:p>
          <a:p>
            <a:r>
              <a:rPr lang="en-US" sz="3200" dirty="0"/>
              <a:t>Retransmission of lost packets is possible in TCP.</a:t>
            </a:r>
          </a:p>
          <a:p>
            <a:r>
              <a:rPr lang="en-US" sz="3200" dirty="0"/>
              <a:t>TCP is comparatively slower than UDP.</a:t>
            </a:r>
          </a:p>
        </p:txBody>
      </p:sp>
      <p:sp>
        <p:nvSpPr>
          <p:cNvPr id="5" name="Text Placeholder 4">
            <a:extLst>
              <a:ext uri="{FF2B5EF4-FFF2-40B4-BE49-F238E27FC236}">
                <a16:creationId xmlns:a16="http://schemas.microsoft.com/office/drawing/2014/main" id="{556D665C-5D0C-45E1-A451-415DFB081BB0}"/>
              </a:ext>
            </a:extLst>
          </p:cNvPr>
          <p:cNvSpPr>
            <a:spLocks noGrp="1"/>
          </p:cNvSpPr>
          <p:nvPr>
            <p:ph type="body" sz="quarter" idx="3"/>
          </p:nvPr>
        </p:nvSpPr>
        <p:spPr/>
        <p:txBody>
          <a:bodyPr>
            <a:normAutofit/>
          </a:bodyPr>
          <a:lstStyle/>
          <a:p>
            <a:pPr algn="ctr"/>
            <a:r>
              <a:rPr lang="en-US" sz="4400" dirty="0">
                <a:solidFill>
                  <a:schemeClr val="accent5"/>
                </a:solidFill>
              </a:rPr>
              <a:t>UDP</a:t>
            </a:r>
          </a:p>
        </p:txBody>
      </p:sp>
      <p:sp>
        <p:nvSpPr>
          <p:cNvPr id="6" name="Content Placeholder 5">
            <a:extLst>
              <a:ext uri="{FF2B5EF4-FFF2-40B4-BE49-F238E27FC236}">
                <a16:creationId xmlns:a16="http://schemas.microsoft.com/office/drawing/2014/main" id="{6BB6A9C5-B641-4924-8A19-66CE36CE8DBA}"/>
              </a:ext>
            </a:extLst>
          </p:cNvPr>
          <p:cNvSpPr>
            <a:spLocks noGrp="1"/>
          </p:cNvSpPr>
          <p:nvPr>
            <p:ph sz="quarter" idx="4"/>
          </p:nvPr>
        </p:nvSpPr>
        <p:spPr/>
        <p:txBody>
          <a:bodyPr/>
          <a:lstStyle/>
          <a:p>
            <a:r>
              <a:rPr lang="en-US" sz="3200" dirty="0"/>
              <a:t>There is no sequencing of data in UDP.</a:t>
            </a:r>
          </a:p>
          <a:p>
            <a:pPr marL="0" indent="0">
              <a:buNone/>
            </a:pPr>
            <a:endParaRPr lang="en-US" sz="3200" dirty="0"/>
          </a:p>
          <a:p>
            <a:r>
              <a:rPr lang="en-US" sz="3200" dirty="0"/>
              <a:t>There is no retransmission of lost packets in the UDP.</a:t>
            </a:r>
          </a:p>
          <a:p>
            <a:r>
              <a:rPr lang="en-US" sz="3200" dirty="0"/>
              <a:t>UDP is faster, simpler, and more efficient than TCP.</a:t>
            </a:r>
          </a:p>
        </p:txBody>
      </p:sp>
    </p:spTree>
    <p:extLst>
      <p:ext uri="{BB962C8B-B14F-4D97-AF65-F5344CB8AC3E}">
        <p14:creationId xmlns:p14="http://schemas.microsoft.com/office/powerpoint/2010/main" val="444850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lowchart: Document 7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F127CC-7F80-44B3-99B4-2A4CFE1D86ED}"/>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TCP Handshake</a:t>
            </a:r>
          </a:p>
        </p:txBody>
      </p:sp>
      <p:pic>
        <p:nvPicPr>
          <p:cNvPr id="7170" name="Picture 2" descr="Basic TCP three-way handshake [14]. | Download Scientific Diagram">
            <a:extLst>
              <a:ext uri="{FF2B5EF4-FFF2-40B4-BE49-F238E27FC236}">
                <a16:creationId xmlns:a16="http://schemas.microsoft.com/office/drawing/2014/main" id="{C7DEA7AA-F73B-4A22-86BF-08BB2241D3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754778" y="640080"/>
            <a:ext cx="4253846" cy="5578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887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70D85-8DB8-4DEF-9141-EB3F8E0EFF1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B9D6E29-FE97-4231-AE20-6D3668F4BE1F}"/>
              </a:ext>
            </a:extLst>
          </p:cNvPr>
          <p:cNvSpPr>
            <a:spLocks noGrp="1"/>
          </p:cNvSpPr>
          <p:nvPr>
            <p:ph idx="1"/>
          </p:nvPr>
        </p:nvSpPr>
        <p:spPr/>
        <p:txBody>
          <a:bodyPr/>
          <a:lstStyle/>
          <a:p>
            <a:r>
              <a:rPr lang="en-US" dirty="0">
                <a:hlinkClick r:id="rId2"/>
              </a:rPr>
              <a:t>https://searchnetworking.techtarget.com/definition/ICMP</a:t>
            </a:r>
            <a:endParaRPr lang="en-US" dirty="0"/>
          </a:p>
          <a:p>
            <a:r>
              <a:rPr lang="en-US" dirty="0">
                <a:hlinkClick r:id="rId3"/>
              </a:rPr>
              <a:t>https://www.cloudflare.com/en-in/learning/ddos/glossary/internet-control-message-protocol-icmp/</a:t>
            </a:r>
            <a:endParaRPr lang="en-US" dirty="0"/>
          </a:p>
          <a:p>
            <a:r>
              <a:rPr lang="en-US" dirty="0">
                <a:hlinkClick r:id="rId4"/>
              </a:rPr>
              <a:t>https://www.geeksforgeeks.org/error-detection-in-computer-networks/</a:t>
            </a:r>
            <a:endParaRPr lang="en-US" dirty="0"/>
          </a:p>
          <a:p>
            <a:r>
              <a:rPr lang="en-US" dirty="0">
                <a:hlinkClick r:id="rId5"/>
              </a:rPr>
              <a:t>https://www.geeksforgeeks.org/differences-between-tcp-and-udp/</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284475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8A0DD5-787C-46F0-9F5B-D2624F6BC5C9}"/>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Protocols</a:t>
            </a:r>
          </a:p>
        </p:txBody>
      </p:sp>
      <p:graphicFrame>
        <p:nvGraphicFramePr>
          <p:cNvPr id="5" name="Content Placeholder 2">
            <a:extLst>
              <a:ext uri="{FF2B5EF4-FFF2-40B4-BE49-F238E27FC236}">
                <a16:creationId xmlns:a16="http://schemas.microsoft.com/office/drawing/2014/main" id="{932A8870-AEFB-4C14-822D-06C2AB7DAFDF}"/>
              </a:ext>
            </a:extLst>
          </p:cNvPr>
          <p:cNvGraphicFramePr>
            <a:graphicFrameLocks noGrp="1"/>
          </p:cNvGraphicFramePr>
          <p:nvPr>
            <p:ph idx="1"/>
            <p:extLst>
              <p:ext uri="{D42A27DB-BD31-4B8C-83A1-F6EECF244321}">
                <p14:modId xmlns:p14="http://schemas.microsoft.com/office/powerpoint/2010/main" val="379983376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8432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4BC4E2-B2E3-4725-8F51-D00DB88B5E77}"/>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ICMP (Internet Control Message protocol)</a:t>
            </a:r>
          </a:p>
        </p:txBody>
      </p:sp>
      <p:graphicFrame>
        <p:nvGraphicFramePr>
          <p:cNvPr id="5" name="Content Placeholder 2">
            <a:extLst>
              <a:ext uri="{FF2B5EF4-FFF2-40B4-BE49-F238E27FC236}">
                <a16:creationId xmlns:a16="http://schemas.microsoft.com/office/drawing/2014/main" id="{7AA47207-CCCE-4392-B52F-2797EA3398B7}"/>
              </a:ext>
            </a:extLst>
          </p:cNvPr>
          <p:cNvGraphicFramePr>
            <a:graphicFrameLocks noGrp="1"/>
          </p:cNvGraphicFramePr>
          <p:nvPr>
            <p:ph idx="1"/>
            <p:extLst>
              <p:ext uri="{D42A27DB-BD31-4B8C-83A1-F6EECF244321}">
                <p14:modId xmlns:p14="http://schemas.microsoft.com/office/powerpoint/2010/main" val="3464086593"/>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6821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52D2295-D7BE-4847-A862-089EDF87A554}"/>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ICMP Packet Structure</a:t>
            </a:r>
          </a:p>
        </p:txBody>
      </p:sp>
      <p:pic>
        <p:nvPicPr>
          <p:cNvPr id="1028" name="Picture 4" descr="Analyzing ICMP Traffic with NetMon | LogRhythm">
            <a:extLst>
              <a:ext uri="{FF2B5EF4-FFF2-40B4-BE49-F238E27FC236}">
                <a16:creationId xmlns:a16="http://schemas.microsoft.com/office/drawing/2014/main" id="{A75E0C2E-FEB0-4DCB-971F-DCFB05E6781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8600" y="1313299"/>
            <a:ext cx="6754384" cy="3091146"/>
          </a:xfrm>
          <a:prstGeom prst="rect">
            <a:avLst/>
          </a:prstGeom>
          <a:noFill/>
          <a:extLst>
            <a:ext uri="{909E8E84-426E-40DD-AFC4-6F175D3DCCD1}">
              <a14:hiddenFill xmlns:a14="http://schemas.microsoft.com/office/drawing/2010/main">
                <a:solidFill>
                  <a:srgbClr val="FFFFFF"/>
                </a:solidFill>
              </a14:hiddenFill>
            </a:ext>
          </a:extLst>
        </p:spPr>
      </p:pic>
      <p:sp>
        <p:nvSpPr>
          <p:cNvPr id="1032" name="Content Placeholder 1031">
            <a:extLst>
              <a:ext uri="{FF2B5EF4-FFF2-40B4-BE49-F238E27FC236}">
                <a16:creationId xmlns:a16="http://schemas.microsoft.com/office/drawing/2014/main" id="{9FA0E4C5-B894-426F-B8C8-26D1F35E858C}"/>
              </a:ext>
            </a:extLst>
          </p:cNvPr>
          <p:cNvSpPr>
            <a:spLocks noGrp="1"/>
          </p:cNvSpPr>
          <p:nvPr>
            <p:ph idx="1"/>
          </p:nvPr>
        </p:nvSpPr>
        <p:spPr>
          <a:xfrm>
            <a:off x="4038600" y="4884873"/>
            <a:ext cx="7188199" cy="1292090"/>
          </a:xfrm>
        </p:spPr>
        <p:txBody>
          <a:bodyPr>
            <a:normAutofit/>
          </a:bodyPr>
          <a:lstStyle/>
          <a:p>
            <a:endParaRPr lang="en-US" sz="1800"/>
          </a:p>
        </p:txBody>
      </p:sp>
    </p:spTree>
    <p:extLst>
      <p:ext uri="{BB962C8B-B14F-4D97-AF65-F5344CB8AC3E}">
        <p14:creationId xmlns:p14="http://schemas.microsoft.com/office/powerpoint/2010/main" val="1612007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B3C546-0551-4906-8DA4-064008EC41D5}"/>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Type Attribute</a:t>
            </a:r>
          </a:p>
        </p:txBody>
      </p:sp>
      <p:graphicFrame>
        <p:nvGraphicFramePr>
          <p:cNvPr id="5" name="Content Placeholder 2">
            <a:extLst>
              <a:ext uri="{FF2B5EF4-FFF2-40B4-BE49-F238E27FC236}">
                <a16:creationId xmlns:a16="http://schemas.microsoft.com/office/drawing/2014/main" id="{96862294-5D7F-4478-B17F-3FAA51CB29AD}"/>
              </a:ext>
            </a:extLst>
          </p:cNvPr>
          <p:cNvGraphicFramePr>
            <a:graphicFrameLocks noGrp="1"/>
          </p:cNvGraphicFramePr>
          <p:nvPr>
            <p:ph idx="1"/>
            <p:extLst>
              <p:ext uri="{D42A27DB-BD31-4B8C-83A1-F6EECF244321}">
                <p14:modId xmlns:p14="http://schemas.microsoft.com/office/powerpoint/2010/main" val="3172640877"/>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1301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352301-4ACC-4D81-BA87-20B789BC80EA}"/>
              </a:ext>
            </a:extLst>
          </p:cNvPr>
          <p:cNvSpPr>
            <a:spLocks noGrp="1"/>
          </p:cNvSpPr>
          <p:nvPr>
            <p:ph type="title"/>
          </p:nvPr>
        </p:nvSpPr>
        <p:spPr>
          <a:xfrm>
            <a:off x="1171074" y="1396686"/>
            <a:ext cx="3240506" cy="4064628"/>
          </a:xfrm>
        </p:spPr>
        <p:txBody>
          <a:bodyPr>
            <a:normAutofit/>
          </a:bodyPr>
          <a:lstStyle/>
          <a:p>
            <a:r>
              <a:rPr lang="en-US">
                <a:solidFill>
                  <a:srgbClr val="FFFFFF"/>
                </a:solidFill>
              </a:rPr>
              <a:t>Checksum</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4509FA3-867E-43FA-8FF2-CA5B9979E9C9}"/>
              </a:ext>
            </a:extLst>
          </p:cNvPr>
          <p:cNvSpPr>
            <a:spLocks noGrp="1"/>
          </p:cNvSpPr>
          <p:nvPr>
            <p:ph idx="1"/>
          </p:nvPr>
        </p:nvSpPr>
        <p:spPr>
          <a:xfrm>
            <a:off x="5370153" y="1526033"/>
            <a:ext cx="5536397" cy="3935281"/>
          </a:xfrm>
        </p:spPr>
        <p:txBody>
          <a:bodyPr>
            <a:normAutofit/>
          </a:bodyPr>
          <a:lstStyle/>
          <a:p>
            <a:r>
              <a:rPr lang="en-US">
                <a:ea typeface="+mj-ea"/>
                <a:cs typeface="+mj-cs"/>
              </a:rPr>
              <a:t>The last 16 bits provide a message integrity check. The checksum shows the number of bits in the entire message and enables the ICMP tool to check for consistency with the ICMP message header to make sure the full range of data was delivered.</a:t>
            </a:r>
          </a:p>
        </p:txBody>
      </p:sp>
    </p:spTree>
    <p:extLst>
      <p:ext uri="{BB962C8B-B14F-4D97-AF65-F5344CB8AC3E}">
        <p14:creationId xmlns:p14="http://schemas.microsoft.com/office/powerpoint/2010/main" val="1881684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EE5126-A344-447F-A92F-4FFAA4DEC213}"/>
              </a:ext>
            </a:extLst>
          </p:cNvPr>
          <p:cNvSpPr>
            <a:spLocks noGrp="1"/>
          </p:cNvSpPr>
          <p:nvPr>
            <p:ph type="title"/>
          </p:nvPr>
        </p:nvSpPr>
        <p:spPr>
          <a:xfrm>
            <a:off x="594360" y="637125"/>
            <a:ext cx="3802276" cy="5256371"/>
          </a:xfrm>
        </p:spPr>
        <p:txBody>
          <a:bodyPr>
            <a:normAutofit/>
          </a:bodyPr>
          <a:lstStyle/>
          <a:p>
            <a:r>
              <a:rPr lang="en-US" sz="4800"/>
              <a:t>Error Detecting Codes</a:t>
            </a:r>
          </a:p>
        </p:txBody>
      </p:sp>
      <p:graphicFrame>
        <p:nvGraphicFramePr>
          <p:cNvPr id="5" name="Content Placeholder 2">
            <a:extLst>
              <a:ext uri="{FF2B5EF4-FFF2-40B4-BE49-F238E27FC236}">
                <a16:creationId xmlns:a16="http://schemas.microsoft.com/office/drawing/2014/main" id="{C6B81C78-CC95-47BF-A1A6-FA1126F52A01}"/>
              </a:ext>
            </a:extLst>
          </p:cNvPr>
          <p:cNvGraphicFramePr>
            <a:graphicFrameLocks noGrp="1"/>
          </p:cNvGraphicFramePr>
          <p:nvPr>
            <p:ph idx="1"/>
            <p:extLst>
              <p:ext uri="{D42A27DB-BD31-4B8C-83A1-F6EECF244321}">
                <p14:modId xmlns:p14="http://schemas.microsoft.com/office/powerpoint/2010/main" val="1472303903"/>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2999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6A5F04-AE47-42FC-9F15-80E1FD88CF65}"/>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Simple parity Check</a:t>
            </a:r>
          </a:p>
        </p:txBody>
      </p:sp>
      <p:graphicFrame>
        <p:nvGraphicFramePr>
          <p:cNvPr id="5" name="Content Placeholder 2">
            <a:extLst>
              <a:ext uri="{FF2B5EF4-FFF2-40B4-BE49-F238E27FC236}">
                <a16:creationId xmlns:a16="http://schemas.microsoft.com/office/drawing/2014/main" id="{73831135-48FC-4C72-9826-832B074D1D0F}"/>
              </a:ext>
            </a:extLst>
          </p:cNvPr>
          <p:cNvGraphicFramePr>
            <a:graphicFrameLocks noGrp="1"/>
          </p:cNvGraphicFramePr>
          <p:nvPr>
            <p:ph idx="1"/>
            <p:extLst>
              <p:ext uri="{D42A27DB-BD31-4B8C-83A1-F6EECF244321}">
                <p14:modId xmlns:p14="http://schemas.microsoft.com/office/powerpoint/2010/main" val="20556118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8739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lowchart: Document 7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766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6A5F04-AE47-42FC-9F15-80E1FD88CF65}"/>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Simple parity Check</a:t>
            </a:r>
          </a:p>
        </p:txBody>
      </p:sp>
      <p:pic>
        <p:nvPicPr>
          <p:cNvPr id="2050" name="Picture 2" descr="Lightbox">
            <a:extLst>
              <a:ext uri="{FF2B5EF4-FFF2-40B4-BE49-F238E27FC236}">
                <a16:creationId xmlns:a16="http://schemas.microsoft.com/office/drawing/2014/main" id="{ED0EF084-A69D-432D-92FB-9326076B09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207933" y="1610973"/>
            <a:ext cx="7347537" cy="3637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2837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1609B5FB807B45B1C21ECFD640A75F" ma:contentTypeVersion="9" ma:contentTypeDescription="Create a new document." ma:contentTypeScope="" ma:versionID="822449807b5d54ee7de7ca854fcb279e">
  <xsd:schema xmlns:xsd="http://www.w3.org/2001/XMLSchema" xmlns:xs="http://www.w3.org/2001/XMLSchema" xmlns:p="http://schemas.microsoft.com/office/2006/metadata/properties" xmlns:ns2="288e82d6-e4f9-4eaf-8e18-8ed7ecf1bc9b" xmlns:ns3="2b424afa-8ccc-4101-8a47-a9692e06804f" targetNamespace="http://schemas.microsoft.com/office/2006/metadata/properties" ma:root="true" ma:fieldsID="340c7f2a67ece5ae6e07e13732525e99" ns2:_="" ns3:_="">
    <xsd:import namespace="288e82d6-e4f9-4eaf-8e18-8ed7ecf1bc9b"/>
    <xsd:import namespace="2b424afa-8ccc-4101-8a47-a9692e06804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8e82d6-e4f9-4eaf-8e18-8ed7ecf1bc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2ccfcd91-21f1-44a1-84df-892a3b4ddb46"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b424afa-8ccc-4101-8a47-a9692e06804f"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186c8efe-3392-4dd2-92b5-f5538cdbffdc}" ma:internalName="TaxCatchAll" ma:showField="CatchAllData" ma:web="2b424afa-8ccc-4101-8a47-a9692e06804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b424afa-8ccc-4101-8a47-a9692e06804f" xsi:nil="true"/>
    <lcf76f155ced4ddcb4097134ff3c332f xmlns="288e82d6-e4f9-4eaf-8e18-8ed7ecf1bc9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9616679-E284-4090-A32A-B1566866F67B}"/>
</file>

<file path=customXml/itemProps2.xml><?xml version="1.0" encoding="utf-8"?>
<ds:datastoreItem xmlns:ds="http://schemas.openxmlformats.org/officeDocument/2006/customXml" ds:itemID="{82B6FCD9-FF26-41D8-8D25-D086096466D5}"/>
</file>

<file path=customXml/itemProps3.xml><?xml version="1.0" encoding="utf-8"?>
<ds:datastoreItem xmlns:ds="http://schemas.openxmlformats.org/officeDocument/2006/customXml" ds:itemID="{8E62281D-E216-4F20-9F6B-1A6CC5C820F9}"/>
</file>

<file path=docProps/app.xml><?xml version="1.0" encoding="utf-8"?>
<Properties xmlns="http://schemas.openxmlformats.org/officeDocument/2006/extended-properties" xmlns:vt="http://schemas.openxmlformats.org/officeDocument/2006/docPropsVTypes">
  <Template>Office Theme</Template>
  <TotalTime>1568</TotalTime>
  <Words>804</Words>
  <Application>Microsoft Office PowerPoint</Application>
  <PresentationFormat>Widescreen</PresentationFormat>
  <Paragraphs>78</Paragraphs>
  <Slides>19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Lecture 8 Cyber Security Essentials 20CYS114</vt:lpstr>
      <vt:lpstr>Protocols</vt:lpstr>
      <vt:lpstr>ICMP (Internet Control Message protocol)</vt:lpstr>
      <vt:lpstr>ICMP Packet Structure</vt:lpstr>
      <vt:lpstr>Type Attribute</vt:lpstr>
      <vt:lpstr>Checksum</vt:lpstr>
      <vt:lpstr>Error Detecting Codes</vt:lpstr>
      <vt:lpstr>Simple parity Check</vt:lpstr>
      <vt:lpstr>Simple parity Check</vt:lpstr>
      <vt:lpstr>Two-Dimensional Parity Check</vt:lpstr>
      <vt:lpstr>Checksum</vt:lpstr>
      <vt:lpstr>Checksum</vt:lpstr>
      <vt:lpstr>Cyclic redundancy Check (CRC)</vt:lpstr>
      <vt:lpstr>Cyclic redundancy Check (CRC)</vt:lpstr>
      <vt:lpstr>Cyclic redundancy Check (CRC)</vt:lpstr>
      <vt:lpstr>Application layer Protocol</vt:lpstr>
      <vt:lpstr>Application layer Protocol</vt:lpstr>
      <vt:lpstr>TCP Handshake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dc:title>
  <dc:creator>Saurabh Shrivastava [CB.EN.D*CYS20002-PT] - Amrita Vishwa Vidyapeetham.</dc:creator>
  <cp:lastModifiedBy>Saurabh Shrivastava [CB.EN.D*CYS20002-PT] - Amrita Vishwa Vidyapeetham.</cp:lastModifiedBy>
  <cp:revision>65</cp:revision>
  <dcterms:created xsi:type="dcterms:W3CDTF">2021-03-27T20:21:47Z</dcterms:created>
  <dcterms:modified xsi:type="dcterms:W3CDTF">2021-06-12T13:59:12Z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0x010100C71609B5FB807B45B1C21ECFD640A75F</vt:lpwstr>
  </property>
</Properties>
</file>